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2" r:id="rId4"/>
    <p:sldMasterId id="2147483683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5143500" cx="9144000"/>
  <p:notesSz cx="6858000" cy="9144000"/>
  <p:embeddedFontLst>
    <p:embeddedFont>
      <p:font typeface="Oswald Light"/>
      <p:regular r:id="rId18"/>
      <p:bold r:id="rId19"/>
    </p:embeddedFont>
    <p:embeddedFont>
      <p:font typeface="Oswald SemiBold"/>
      <p:regular r:id="rId20"/>
      <p:bold r:id="rId21"/>
    </p:embeddedFont>
    <p:embeddedFont>
      <p:font typeface="Oswald"/>
      <p:regular r:id="rId22"/>
      <p:bold r:id="rId23"/>
    </p:embeddedFont>
    <p:embeddedFont>
      <p:font typeface="Helvetica Neue Light"/>
      <p:regular r:id="rId24"/>
      <p:bold r:id="rId25"/>
      <p:italic r:id="rId26"/>
      <p:boldItalic r:id="rId2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swaldSemiBold-regular.fntdata"/><Relationship Id="rId22" Type="http://schemas.openxmlformats.org/officeDocument/2006/relationships/font" Target="fonts/Oswald-regular.fntdata"/><Relationship Id="rId21" Type="http://schemas.openxmlformats.org/officeDocument/2006/relationships/font" Target="fonts/OswaldSemiBold-bold.fntdata"/><Relationship Id="rId24" Type="http://schemas.openxmlformats.org/officeDocument/2006/relationships/font" Target="fonts/HelveticaNeueLight-regular.fntdata"/><Relationship Id="rId23" Type="http://schemas.openxmlformats.org/officeDocument/2006/relationships/font" Target="fonts/Oswald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26" Type="http://schemas.openxmlformats.org/officeDocument/2006/relationships/font" Target="fonts/HelveticaNeueLight-italic.fntdata"/><Relationship Id="rId25" Type="http://schemas.openxmlformats.org/officeDocument/2006/relationships/font" Target="fonts/HelveticaNeueLight-bold.fntdata"/><Relationship Id="rId27" Type="http://schemas.openxmlformats.org/officeDocument/2006/relationships/font" Target="fonts/HelveticaNeueLight-boldItalic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19" Type="http://schemas.openxmlformats.org/officeDocument/2006/relationships/font" Target="fonts/OswaldLight-bold.fntdata"/><Relationship Id="rId18" Type="http://schemas.openxmlformats.org/officeDocument/2006/relationships/font" Target="fonts/OswaldLigh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g2b4303c3311_0_0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g2b4303c3311_0_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g2b4303c3311_0_624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g2b4303c3311_0_62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g2b4303c3311_0_6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g2b4303c3311_0_6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b4303c3311_0_14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2b4303c3311_0_1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g2b4303c3311_0_17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5" name="Google Shape;185;g2b4303c3311_0_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g2b4303c3311_0_182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g2b4303c3311_0_18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g2b265f9fb92_2_40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9" name="Google Shape;209;g2b265f9fb92_2_40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0" name="Google Shape;210;g2b265f9fb92_2_40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2b4303c3311_0_327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g2b4303c3311_0_3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g2b4303c3311_0_523:notes"/>
          <p:cNvSpPr txBox="1"/>
          <p:nvPr>
            <p:ph idx="1" type="body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g2b4303c3311_0_5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9" name="Google Shape;279;g2b4303c3311_0_566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0" name="Google Shape;280;g2b4303c3311_0_56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2b4303c3311_0_58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5" name="Google Shape;295;g2b4303c3311_0_581:notes"/>
          <p:cNvSpPr txBox="1"/>
          <p:nvPr>
            <p:ph idx="1" type="body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6" name="Google Shape;296;g2b4303c3311_0_581:notes"/>
          <p:cNvSpPr txBox="1"/>
          <p:nvPr>
            <p:ph idx="12" type="sldNum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png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>
  <p:cSld name="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4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803"/>
                </a:srgbClr>
              </a:gs>
              <a:gs pos="83000">
                <a:srgbClr val="00369B">
                  <a:alpha val="72941"/>
                </a:srgbClr>
              </a:gs>
              <a:gs pos="100000">
                <a:srgbClr val="00369B">
                  <a:alpha val="72941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54" name="Google Shape;54;p14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960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3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55" name="Google Shape;5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06709" y="827629"/>
            <a:ext cx="5078792" cy="538613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4"/>
          <p:cNvSpPr/>
          <p:nvPr>
            <p:ph idx="2" type="pic"/>
          </p:nvPr>
        </p:nvSpPr>
        <p:spPr>
          <a:xfrm>
            <a:off x="223700" y="1350169"/>
            <a:ext cx="5048387" cy="2965703"/>
          </a:xfrm>
          <a:prstGeom prst="roundRect">
            <a:avLst>
              <a:gd fmla="val 287" name="adj"/>
            </a:avLst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Титульный слайд">
  <p:cSld name="3_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803"/>
                </a:srgbClr>
              </a:gs>
              <a:gs pos="83000">
                <a:srgbClr val="00369B">
                  <a:alpha val="72941"/>
                </a:srgbClr>
              </a:gs>
              <a:gs pos="100000">
                <a:srgbClr val="00369B">
                  <a:alpha val="72941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59" name="Google Shape;59;p15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960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60" name="Google Shape;60;p15"/>
          <p:cNvSpPr/>
          <p:nvPr>
            <p:ph idx="2" type="pic"/>
          </p:nvPr>
        </p:nvSpPr>
        <p:spPr>
          <a:xfrm>
            <a:off x="-2526268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Заголовок и объект">
  <p:cSld name="1_Заголовок и объект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6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63" name="Google Shape;63;p16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64" name="Google Shape;64;p16"/>
          <p:cNvSpPr txBox="1"/>
          <p:nvPr>
            <p:ph type="title"/>
          </p:nvPr>
        </p:nvSpPr>
        <p:spPr>
          <a:xfrm>
            <a:off x="254407" y="25542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65" name="Google Shape;65;p16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66" name="Google Shape;66;p16"/>
          <p:cNvSpPr/>
          <p:nvPr>
            <p:ph idx="2" type="pic"/>
          </p:nvPr>
        </p:nvSpPr>
        <p:spPr>
          <a:xfrm>
            <a:off x="991037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67" name="Google Shape;67;p16"/>
          <p:cNvSpPr/>
          <p:nvPr>
            <p:ph idx="3" type="pic"/>
          </p:nvPr>
        </p:nvSpPr>
        <p:spPr>
          <a:xfrm>
            <a:off x="3650147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68" name="Google Shape;68;p16"/>
          <p:cNvSpPr/>
          <p:nvPr>
            <p:ph idx="4" type="pic"/>
          </p:nvPr>
        </p:nvSpPr>
        <p:spPr>
          <a:xfrm>
            <a:off x="6309258" y="1293557"/>
            <a:ext cx="1790100" cy="17901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Заголовок и объект">
  <p:cSld name="2_Заголовок и объект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7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71" name="Google Shape;71;p17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72" name="Google Shape;72;p17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Заголовок и объект">
  <p:cSld name="3_Заголовок и объект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8"/>
          <p:cNvSpPr/>
          <p:nvPr>
            <p:ph idx="2" type="pic"/>
          </p:nvPr>
        </p:nvSpPr>
        <p:spPr>
          <a:xfrm>
            <a:off x="-3913" y="-392"/>
            <a:ext cx="9144000" cy="2705093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75" name="Google Shape;75;p18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77" name="Google Shape;77;p18"/>
          <p:cNvSpPr txBox="1"/>
          <p:nvPr>
            <p:ph type="title"/>
          </p:nvPr>
        </p:nvSpPr>
        <p:spPr>
          <a:xfrm>
            <a:off x="628650" y="1016357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191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>
  <p:cSld name="Заголовок и объект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9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80" name="Google Shape;80;p1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9"/>
          <p:cNvSpPr txBox="1"/>
          <p:nvPr>
            <p:ph type="title"/>
          </p:nvPr>
        </p:nvSpPr>
        <p:spPr>
          <a:xfrm>
            <a:off x="254407" y="240830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82" name="Google Shape;82;p19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83" name="Google Shape;83;p19"/>
          <p:cNvSpPr/>
          <p:nvPr>
            <p:ph idx="2" type="pic"/>
          </p:nvPr>
        </p:nvSpPr>
        <p:spPr>
          <a:xfrm>
            <a:off x="332183" y="1791928"/>
            <a:ext cx="1438481" cy="1840456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84" name="Google Shape;84;p19"/>
          <p:cNvSpPr/>
          <p:nvPr>
            <p:ph idx="3" type="pic"/>
          </p:nvPr>
        </p:nvSpPr>
        <p:spPr>
          <a:xfrm>
            <a:off x="3843668" y="890340"/>
            <a:ext cx="1377002" cy="1176477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85" name="Google Shape;85;p19"/>
          <p:cNvSpPr/>
          <p:nvPr>
            <p:ph idx="4" type="pic"/>
          </p:nvPr>
        </p:nvSpPr>
        <p:spPr>
          <a:xfrm>
            <a:off x="3843668" y="3115775"/>
            <a:ext cx="1377002" cy="1259588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86" name="Google Shape;86;p19"/>
          <p:cNvSpPr/>
          <p:nvPr>
            <p:ph idx="5" type="pic"/>
          </p:nvPr>
        </p:nvSpPr>
        <p:spPr>
          <a:xfrm>
            <a:off x="7119341" y="1879165"/>
            <a:ext cx="1687773" cy="1385170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_Заголовок и объект">
  <p:cSld name="4_Заголовок и объект"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20"/>
          <p:cNvSpPr/>
          <p:nvPr/>
        </p:nvSpPr>
        <p:spPr>
          <a:xfrm>
            <a:off x="-3468260" y="-990975"/>
            <a:ext cx="7655657" cy="7655654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20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90" name="Google Shape;90;p20"/>
          <p:cNvSpPr txBox="1"/>
          <p:nvPr>
            <p:ph type="title"/>
          </p:nvPr>
        </p:nvSpPr>
        <p:spPr>
          <a:xfrm>
            <a:off x="254407" y="252866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91" name="Google Shape;91;p20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92" name="Google Shape;92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-1169601" y="715463"/>
            <a:ext cx="6861032" cy="4557328"/>
          </a:xfrm>
          <a:prstGeom prst="rect">
            <a:avLst/>
          </a:prstGeom>
          <a:noFill/>
          <a:ln>
            <a:noFill/>
          </a:ln>
        </p:spPr>
      </p:pic>
      <p:sp>
        <p:nvSpPr>
          <p:cNvPr id="93" name="Google Shape;93;p20"/>
          <p:cNvSpPr/>
          <p:nvPr>
            <p:ph idx="2" type="pic"/>
          </p:nvPr>
        </p:nvSpPr>
        <p:spPr>
          <a:xfrm>
            <a:off x="73223" y="1475185"/>
            <a:ext cx="4455914" cy="266283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4_Заголовок и объект">
  <p:cSld name="14_Заголовок и объект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1"/>
          <p:cNvSpPr/>
          <p:nvPr>
            <p:ph idx="2" type="pic"/>
          </p:nvPr>
        </p:nvSpPr>
        <p:spPr>
          <a:xfrm>
            <a:off x="-2856146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96" name="Google Shape;96;p21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97" name="Google Shape;97;p21"/>
          <p:cNvSpPr txBox="1"/>
          <p:nvPr>
            <p:ph type="title"/>
          </p:nvPr>
        </p:nvSpPr>
        <p:spPr>
          <a:xfrm>
            <a:off x="5113116" y="252866"/>
            <a:ext cx="3166887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98" name="Google Shape;98;p21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_Заголовок и объект">
  <p:cSld name="5_Заголовок и объект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2"/>
          <p:cNvSpPr/>
          <p:nvPr/>
        </p:nvSpPr>
        <p:spPr>
          <a:xfrm>
            <a:off x="4313279" y="-990975"/>
            <a:ext cx="7655657" cy="7655654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22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02" name="Google Shape;102;p22"/>
          <p:cNvSpPr txBox="1"/>
          <p:nvPr>
            <p:ph type="title"/>
          </p:nvPr>
        </p:nvSpPr>
        <p:spPr>
          <a:xfrm>
            <a:off x="254407" y="252866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03" name="Google Shape;103;p22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104" name="Google Shape;104;p2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740168" y="715463"/>
            <a:ext cx="6861032" cy="4557328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22"/>
          <p:cNvSpPr/>
          <p:nvPr>
            <p:ph idx="2" type="pic"/>
          </p:nvPr>
        </p:nvSpPr>
        <p:spPr>
          <a:xfrm>
            <a:off x="3982992" y="1475185"/>
            <a:ext cx="4455913" cy="266283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5_Заголовок и объект">
  <p:cSld name="15_Заголовок и объект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3"/>
          <p:cNvSpPr/>
          <p:nvPr>
            <p:ph idx="2" type="pic"/>
          </p:nvPr>
        </p:nvSpPr>
        <p:spPr>
          <a:xfrm>
            <a:off x="3912524" y="-1183124"/>
            <a:ext cx="7509749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08" name="Google Shape;108;p23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09" name="Google Shape;109;p23"/>
          <p:cNvSpPr txBox="1"/>
          <p:nvPr>
            <p:ph type="title"/>
          </p:nvPr>
        </p:nvSpPr>
        <p:spPr>
          <a:xfrm>
            <a:off x="254408" y="252866"/>
            <a:ext cx="3056351" cy="983346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10" name="Google Shape;110;p23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6_Заголовок и объект">
  <p:cSld name="6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4"/>
          <p:cNvSpPr/>
          <p:nvPr>
            <p:ph idx="2" type="pic"/>
          </p:nvPr>
        </p:nvSpPr>
        <p:spPr>
          <a:xfrm>
            <a:off x="5990035" y="3432572"/>
            <a:ext cx="2332943" cy="1750219"/>
          </a:xfrm>
          <a:prstGeom prst="roundRect">
            <a:avLst>
              <a:gd fmla="val 1565" name="adj"/>
            </a:avLst>
          </a:prstGeom>
          <a:solidFill>
            <a:schemeClr val="lt1"/>
          </a:solidFill>
          <a:ln>
            <a:noFill/>
          </a:ln>
        </p:spPr>
      </p:sp>
      <p:sp>
        <p:nvSpPr>
          <p:cNvPr id="113" name="Google Shape;113;p24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14" name="Google Shape;114;p24"/>
          <p:cNvSpPr/>
          <p:nvPr/>
        </p:nvSpPr>
        <p:spPr>
          <a:xfrm>
            <a:off x="4457700" y="2538515"/>
            <a:ext cx="228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15" name="Google Shape;115;p24"/>
          <p:cNvSpPr/>
          <p:nvPr>
            <p:ph idx="3" type="pic"/>
          </p:nvPr>
        </p:nvSpPr>
        <p:spPr>
          <a:xfrm>
            <a:off x="2896791" y="2705696"/>
            <a:ext cx="3418284" cy="2134196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16" name="Google Shape;116;p24"/>
          <p:cNvSpPr/>
          <p:nvPr>
            <p:ph idx="4" type="pic"/>
          </p:nvPr>
        </p:nvSpPr>
        <p:spPr>
          <a:xfrm>
            <a:off x="884131" y="3255902"/>
            <a:ext cx="1741196" cy="2326939"/>
          </a:xfrm>
          <a:prstGeom prst="roundRect">
            <a:avLst>
              <a:gd fmla="val 1565" name="adj"/>
            </a:avLst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6_Заголовок и объект">
  <p:cSld name="16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5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19" name="Google Shape;119;p25"/>
          <p:cNvSpPr/>
          <p:nvPr/>
        </p:nvSpPr>
        <p:spPr>
          <a:xfrm>
            <a:off x="4457700" y="2538515"/>
            <a:ext cx="2286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20" name="Google Shape;120;p25"/>
          <p:cNvSpPr/>
          <p:nvPr>
            <p:ph idx="2" type="pic"/>
          </p:nvPr>
        </p:nvSpPr>
        <p:spPr>
          <a:xfrm>
            <a:off x="817126" y="2652815"/>
            <a:ext cx="7509748" cy="7509749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Заголовок и объект">
  <p:cSld name="7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6"/>
          <p:cNvSpPr txBox="1"/>
          <p:nvPr>
            <p:ph type="title"/>
          </p:nvPr>
        </p:nvSpPr>
        <p:spPr>
          <a:xfrm>
            <a:off x="254407" y="255422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23" name="Google Shape;123;p26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8_Заголовок и объект">
  <p:cSld name="8_Заголовок и объект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9_Заголовок и объект">
  <p:cSld name="9_Заголовок и объект"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8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127" name="Google Shape;127;p2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82559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28"/>
          <p:cNvSpPr txBox="1"/>
          <p:nvPr>
            <p:ph type="title"/>
          </p:nvPr>
        </p:nvSpPr>
        <p:spPr>
          <a:xfrm>
            <a:off x="254407" y="240830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29" name="Google Shape;129;p28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30" name="Google Shape;130;p28"/>
          <p:cNvSpPr/>
          <p:nvPr/>
        </p:nvSpPr>
        <p:spPr>
          <a:xfrm>
            <a:off x="4476750" y="-38100"/>
            <a:ext cx="4724400" cy="5214776"/>
          </a:xfrm>
          <a:custGeom>
            <a:rect b="b" l="l" r="r" t="t"/>
            <a:pathLst>
              <a:path extrusionOk="0" h="6953034" w="6299200">
                <a:moveTo>
                  <a:pt x="5562600" y="45719"/>
                </a:moveTo>
                <a:lnTo>
                  <a:pt x="6299200" y="0"/>
                </a:lnTo>
                <a:lnTo>
                  <a:pt x="6247006" y="4397613"/>
                </a:lnTo>
                <a:lnTo>
                  <a:pt x="6247006" y="6953034"/>
                </a:lnTo>
                <a:lnTo>
                  <a:pt x="5245100" y="6934200"/>
                </a:lnTo>
                <a:lnTo>
                  <a:pt x="825500" y="6946900"/>
                </a:lnTo>
                <a:lnTo>
                  <a:pt x="0" y="6946900"/>
                </a:lnTo>
                <a:lnTo>
                  <a:pt x="3732406" y="3902313"/>
                </a:lnTo>
                <a:lnTo>
                  <a:pt x="5562600" y="45719"/>
                </a:lnTo>
                <a:close/>
              </a:path>
            </a:pathLst>
          </a:custGeom>
          <a:gradFill>
            <a:gsLst>
              <a:gs pos="0">
                <a:schemeClr val="accent2"/>
              </a:gs>
              <a:gs pos="5000">
                <a:schemeClr val="accent2"/>
              </a:gs>
              <a:gs pos="100000">
                <a:srgbClr val="00359A"/>
              </a:gs>
            </a:gsLst>
            <a:lin ang="13200000" scaled="0"/>
          </a:gra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1" name="Google Shape;131;p28"/>
          <p:cNvSpPr/>
          <p:nvPr/>
        </p:nvSpPr>
        <p:spPr>
          <a:xfrm>
            <a:off x="6325410" y="2247090"/>
            <a:ext cx="569068" cy="4231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32" name="Google Shape;132;p28"/>
          <p:cNvSpPr/>
          <p:nvPr/>
        </p:nvSpPr>
        <p:spPr>
          <a:xfrm>
            <a:off x="1150741" y="937532"/>
            <a:ext cx="7213995" cy="4585481"/>
          </a:xfrm>
          <a:custGeom>
            <a:rect b="b" l="l" r="r" t="t"/>
            <a:pathLst>
              <a:path extrusionOk="0" h="5954094" w="9367131">
                <a:moveTo>
                  <a:pt x="9162777" y="0"/>
                </a:moveTo>
                <a:lnTo>
                  <a:pt x="9367131" y="482672"/>
                </a:lnTo>
                <a:lnTo>
                  <a:pt x="9171075" y="482672"/>
                </a:lnTo>
                <a:lnTo>
                  <a:pt x="8258220" y="2548006"/>
                </a:lnTo>
                <a:lnTo>
                  <a:pt x="4343320" y="5954094"/>
                </a:lnTo>
                <a:lnTo>
                  <a:pt x="0" y="5954094"/>
                </a:lnTo>
                <a:lnTo>
                  <a:pt x="7459473" y="2548006"/>
                </a:lnTo>
                <a:lnTo>
                  <a:pt x="7459472" y="2548006"/>
                </a:lnTo>
                <a:lnTo>
                  <a:pt x="8735395" y="500929"/>
                </a:lnTo>
                <a:lnTo>
                  <a:pt x="8535189" y="500929"/>
                </a:lnTo>
                <a:lnTo>
                  <a:pt x="9162777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367CFF"/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8"/>
          <p:cNvSpPr/>
          <p:nvPr/>
        </p:nvSpPr>
        <p:spPr>
          <a:xfrm>
            <a:off x="4486883" y="2991256"/>
            <a:ext cx="569068" cy="42315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with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0_Заголовок и объект">
  <p:cSld name="10_Заголовок и объект"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29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36" name="Google Shape;136;p29"/>
          <p:cNvSpPr txBox="1"/>
          <p:nvPr>
            <p:ph type="title"/>
          </p:nvPr>
        </p:nvSpPr>
        <p:spPr>
          <a:xfrm>
            <a:off x="254407" y="240830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37" name="Google Shape;137;p29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38" name="Google Shape;138;p29"/>
          <p:cNvSpPr/>
          <p:nvPr>
            <p:ph idx="2" type="pic"/>
          </p:nvPr>
        </p:nvSpPr>
        <p:spPr>
          <a:xfrm>
            <a:off x="2410301" y="1464469"/>
            <a:ext cx="4394120" cy="275570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1_Заголовок и объект">
  <p:cSld name="11_Заголовок и объект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30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41" name="Google Shape;141;p30"/>
          <p:cNvSpPr txBox="1"/>
          <p:nvPr>
            <p:ph type="title"/>
          </p:nvPr>
        </p:nvSpPr>
        <p:spPr>
          <a:xfrm>
            <a:off x="254407" y="240830"/>
            <a:ext cx="8557409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42" name="Google Shape;142;p30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43" name="Google Shape;143;p30"/>
          <p:cNvSpPr/>
          <p:nvPr>
            <p:ph idx="2" type="pic"/>
          </p:nvPr>
        </p:nvSpPr>
        <p:spPr>
          <a:xfrm>
            <a:off x="474858" y="1250111"/>
            <a:ext cx="4400752" cy="2755702"/>
          </a:xfrm>
          <a:prstGeom prst="rect">
            <a:avLst/>
          </a:prstGeom>
          <a:solidFill>
            <a:schemeClr val="lt1"/>
          </a:solidFill>
          <a:ln>
            <a:noFill/>
          </a:ln>
        </p:spPr>
      </p:sp>
      <p:sp>
        <p:nvSpPr>
          <p:cNvPr id="144" name="Google Shape;144;p30"/>
          <p:cNvSpPr/>
          <p:nvPr>
            <p:ph idx="3" type="pic"/>
          </p:nvPr>
        </p:nvSpPr>
        <p:spPr>
          <a:xfrm>
            <a:off x="5798591" y="866433"/>
            <a:ext cx="2681040" cy="268104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7_Custom Layout">
  <p:cSld name="7_Custom Layout"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31"/>
          <p:cNvSpPr txBox="1"/>
          <p:nvPr>
            <p:ph type="title"/>
          </p:nvPr>
        </p:nvSpPr>
        <p:spPr>
          <a:xfrm>
            <a:off x="359522" y="200027"/>
            <a:ext cx="8424956" cy="48474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Oswald Light"/>
              <a:buNone/>
              <a:defRPr b="1" i="0" sz="3000" u="none" cap="none" strike="noStrike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47" name="Google Shape;147;p31"/>
          <p:cNvSpPr txBox="1"/>
          <p:nvPr/>
        </p:nvSpPr>
        <p:spPr>
          <a:xfrm>
            <a:off x="282397" y="4726025"/>
            <a:ext cx="293876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pic>
        <p:nvPicPr>
          <p:cNvPr id="148" name="Google Shape;148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24128" y="109917"/>
            <a:ext cx="1374697" cy="721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2_Заголовок и объект">
  <p:cSld name="12_Заголовок и объект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2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51" name="Google Shape;151;p32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52" name="Google Shape;152;p32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pic>
        <p:nvPicPr>
          <p:cNvPr id="153" name="Google Shape;153;p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432238" y="59910"/>
            <a:ext cx="1374876" cy="72181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3_Заголовок и объект">
  <p:cSld name="13_Заголовок и объект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3"/>
          <p:cNvSpPr/>
          <p:nvPr>
            <p:ph idx="2" type="pic"/>
          </p:nvPr>
        </p:nvSpPr>
        <p:spPr>
          <a:xfrm>
            <a:off x="4015175" y="294300"/>
            <a:ext cx="4554900" cy="4554900"/>
          </a:xfrm>
          <a:prstGeom prst="ellipse">
            <a:avLst/>
          </a:prstGeom>
          <a:solidFill>
            <a:schemeClr val="lt1"/>
          </a:soli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6" name="Google Shape;156;p33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7F7F7F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rgbClr val="7F7F7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57" name="Google Shape;157;p33"/>
          <p:cNvSpPr txBox="1"/>
          <p:nvPr>
            <p:ph type="title"/>
          </p:nvPr>
        </p:nvSpPr>
        <p:spPr>
          <a:xfrm>
            <a:off x="254407" y="24200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58" name="Google Shape;158;p33"/>
          <p:cNvSpPr txBox="1"/>
          <p:nvPr>
            <p:ph idx="12" type="sldNum"/>
          </p:nvPr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indent="0" lvl="0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indent="0" lvl="1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indent="0" lvl="2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indent="0" lvl="3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indent="0" lvl="4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indent="0" lvl="5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indent="0" lvl="6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indent="0" lvl="7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indent="0" lvl="8" marL="0" marR="0" rtl="0" algn="r">
              <a:lnSpc>
                <a:spcPct val="90000"/>
              </a:lnSpc>
              <a:spcBef>
                <a:spcPts val="0"/>
              </a:spcBef>
              <a:buNone/>
              <a:defRPr b="0" i="0" sz="900">
                <a:solidFill>
                  <a:srgbClr val="7F7F7F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  <p15:guide id="3" pos="209">
          <p15:clr>
            <a:srgbClr val="FBAE40"/>
          </p15:clr>
        </p15:guide>
        <p15:guide id="4" pos="5551">
          <p15:clr>
            <a:srgbClr val="FBAE40"/>
          </p15:clr>
        </p15:guide>
        <p15:guide id="5" orient="horz" pos="242">
          <p15:clr>
            <a:srgbClr val="FBAE40"/>
          </p15:clr>
        </p15:guide>
        <p15:guide id="6" orient="horz" pos="3049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Титульный слайд">
  <p:cSld name="1_Титульный слайд">
    <p:bg>
      <p:bgPr>
        <a:gradFill>
          <a:gsLst>
            <a:gs pos="0">
              <a:srgbClr val="2A73FE"/>
            </a:gs>
            <a:gs pos="100000">
              <a:schemeClr val="accent3"/>
            </a:gs>
          </a:gsLst>
          <a:lin ang="2700000" scaled="0"/>
        </a:gradFill>
      </p:bgPr>
    </p:bg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4"/>
          <p:cNvSpPr/>
          <p:nvPr/>
        </p:nvSpPr>
        <p:spPr>
          <a:xfrm rot="5400000">
            <a:off x="5853230" y="-71891"/>
            <a:ext cx="3217734" cy="3361517"/>
          </a:xfrm>
          <a:custGeom>
            <a:rect b="b" l="l" r="r" t="t"/>
            <a:pathLst>
              <a:path extrusionOk="0" h="4482022" w="4290312">
                <a:moveTo>
                  <a:pt x="0" y="4445166"/>
                </a:moveTo>
                <a:lnTo>
                  <a:pt x="0" y="0"/>
                </a:lnTo>
                <a:lnTo>
                  <a:pt x="4221879" y="0"/>
                </a:lnTo>
                <a:lnTo>
                  <a:pt x="4246895" y="140082"/>
                </a:lnTo>
                <a:cubicBezTo>
                  <a:pt x="4275485" y="327190"/>
                  <a:pt x="4290312" y="518826"/>
                  <a:pt x="4290312" y="713926"/>
                </a:cubicBezTo>
                <a:cubicBezTo>
                  <a:pt x="4290312" y="2794988"/>
                  <a:pt x="2603278" y="4482022"/>
                  <a:pt x="522216" y="4482022"/>
                </a:cubicBezTo>
                <a:cubicBezTo>
                  <a:pt x="392150" y="4482022"/>
                  <a:pt x="263623" y="4475432"/>
                  <a:pt x="136950" y="4462568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29803"/>
                </a:srgbClr>
              </a:gs>
              <a:gs pos="83000">
                <a:srgbClr val="00369B">
                  <a:alpha val="72941"/>
                </a:srgbClr>
              </a:gs>
              <a:gs pos="100000">
                <a:srgbClr val="00369B">
                  <a:alpha val="72941"/>
                </a:srgbClr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61" name="Google Shape;161;p34"/>
          <p:cNvSpPr/>
          <p:nvPr/>
        </p:nvSpPr>
        <p:spPr>
          <a:xfrm flipH="1">
            <a:off x="-1" y="1622204"/>
            <a:ext cx="3460915" cy="3523816"/>
          </a:xfrm>
          <a:custGeom>
            <a:rect b="b" l="l" r="r" t="t"/>
            <a:pathLst>
              <a:path extrusionOk="0" h="6362288" w="6248719">
                <a:moveTo>
                  <a:pt x="6248719" y="0"/>
                </a:moveTo>
                <a:lnTo>
                  <a:pt x="6248719" y="6362288"/>
                </a:lnTo>
                <a:lnTo>
                  <a:pt x="0" y="6362288"/>
                </a:lnTo>
                <a:cubicBezTo>
                  <a:pt x="0" y="2956723"/>
                  <a:pt x="2674482" y="175818"/>
                  <a:pt x="6037680" y="5337"/>
                </a:cubicBezTo>
                <a:close/>
              </a:path>
            </a:pathLst>
          </a:custGeom>
          <a:gradFill>
            <a:gsLst>
              <a:gs pos="0">
                <a:srgbClr val="0051E8">
                  <a:alpha val="41960"/>
                </a:srgbClr>
              </a:gs>
              <a:gs pos="83000">
                <a:schemeClr val="accent3"/>
              </a:gs>
              <a:gs pos="100000">
                <a:schemeClr val="accent3"/>
              </a:gs>
            </a:gsLst>
            <a:lin ang="13800001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1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_Титульный слайд">
  <p:cSld name="2_Титульный слайд">
    <p:bg>
      <p:bgPr>
        <a:gradFill>
          <a:gsLst>
            <a:gs pos="0">
              <a:schemeClr val="accent3"/>
            </a:gs>
            <a:gs pos="100000">
              <a:srgbClr val="2A73FE"/>
            </a:gs>
          </a:gsLst>
          <a:lin ang="13500000" scaled="0"/>
        </a:gradFill>
      </p:bgPr>
    </p:bg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5"/>
          <p:cNvSpPr txBox="1"/>
          <p:nvPr>
            <p:ph type="title"/>
          </p:nvPr>
        </p:nvSpPr>
        <p:spPr>
          <a:xfrm>
            <a:off x="254407" y="255422"/>
            <a:ext cx="7886700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  <a:defRPr b="0" i="0" sz="3300" u="none" cap="none" strike="noStrike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164" name="Google Shape;164;p35"/>
          <p:cNvSpPr txBox="1"/>
          <p:nvPr/>
        </p:nvSpPr>
        <p:spPr>
          <a:xfrm>
            <a:off x="261002" y="4726024"/>
            <a:ext cx="2939143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00"/>
              <a:buFont typeface="Oswald Light"/>
              <a:buNone/>
            </a:pPr>
            <a:r>
              <a:rPr b="0" i="0" lang="ru" sz="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Digital IT pitch-deck PowerPoint bundle</a:t>
            </a:r>
            <a:endParaRPr b="0" i="0" sz="9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  <p:extLst>
    <p:ext uri="{DCECCB84-F9BA-43D5-87BE-67443E8EF086}">
      <p15:sldGuideLst>
        <p15:guide id="1" orient="horz" pos="162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tx">
  <p:cSld name="TITLE_AND_BODY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6"/>
          <p:cNvSpPr txBox="1"/>
          <p:nvPr>
            <p:ph idx="12" type="sldNum"/>
          </p:nvPr>
        </p:nvSpPr>
        <p:spPr>
          <a:xfrm>
            <a:off x="4484637" y="4905375"/>
            <a:ext cx="170100" cy="1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19050" lIns="19050" spcFirstLastPara="1" rIns="19050" wrap="square" tIns="19050">
            <a:spAutoFit/>
          </a:bodyPr>
          <a:lstStyle>
            <a:lvl1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  <a:lvl2pPr indent="0" lvl="1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2pPr>
            <a:lvl3pPr indent="0" lvl="2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3pPr>
            <a:lvl4pPr indent="0" lvl="3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4pPr>
            <a:lvl5pPr indent="0" lvl="4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5pPr>
            <a:lvl6pPr indent="0" lvl="5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6pPr>
            <a:lvl7pPr indent="0" lvl="6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7pPr>
            <a:lvl8pPr indent="0" lvl="7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8pPr>
            <a:lvl9pPr indent="0" lvl="8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Helvetica Neue Light"/>
              <a:buNone/>
              <a:defRPr b="0" sz="900">
                <a:latin typeface="Helvetica Neue Light"/>
                <a:ea typeface="Helvetica Neue Light"/>
                <a:cs typeface="Helvetica Neue Light"/>
                <a:sym typeface="Helvetica Neue Light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sz="5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20" Type="http://schemas.openxmlformats.org/officeDocument/2006/relationships/slideLayout" Target="../slideLayouts/slideLayout31.xml"/><Relationship Id="rId11" Type="http://schemas.openxmlformats.org/officeDocument/2006/relationships/slideLayout" Target="../slideLayouts/slideLayout22.xml"/><Relationship Id="rId22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1.xml"/><Relationship Id="rId21" Type="http://schemas.openxmlformats.org/officeDocument/2006/relationships/slideLayout" Target="../slideLayouts/slideLayout32.xml"/><Relationship Id="rId13" Type="http://schemas.openxmlformats.org/officeDocument/2006/relationships/slideLayout" Target="../slideLayouts/slideLayout24.xml"/><Relationship Id="rId24" Type="http://schemas.openxmlformats.org/officeDocument/2006/relationships/theme" Target="../theme/theme3.xml"/><Relationship Id="rId12" Type="http://schemas.openxmlformats.org/officeDocument/2006/relationships/slideLayout" Target="../slideLayouts/slideLayout23.xml"/><Relationship Id="rId23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16.xml"/><Relationship Id="rId19" Type="http://schemas.openxmlformats.org/officeDocument/2006/relationships/slideLayout" Target="../slideLayouts/slideLayout30.xml"/><Relationship Id="rId6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29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Oswald Light"/>
                <a:ea typeface="Oswald Light"/>
                <a:cs typeface="Oswald Light"/>
                <a:sym typeface="Oswald Light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671" r:id="rId13"/>
    <p:sldLayoutId id="2147483672" r:id="rId14"/>
    <p:sldLayoutId id="2147483673" r:id="rId15"/>
    <p:sldLayoutId id="2147483674" r:id="rId16"/>
    <p:sldLayoutId id="2147483675" r:id="rId17"/>
    <p:sldLayoutId id="2147483676" r:id="rId18"/>
    <p:sldLayoutId id="2147483677" r:id="rId19"/>
    <p:sldLayoutId id="2147483678" r:id="rId20"/>
    <p:sldLayoutId id="2147483679" r:id="rId21"/>
    <p:sldLayoutId id="2147483680" r:id="rId22"/>
    <p:sldLayoutId id="2147483681" r:id="rId2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6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4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9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6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7"/>
          <p:cNvSpPr txBox="1"/>
          <p:nvPr/>
        </p:nvSpPr>
        <p:spPr>
          <a:xfrm>
            <a:off x="6013654" y="4839912"/>
            <a:ext cx="2854500" cy="1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2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Разработан на основе презентации Кима Воронина</a:t>
            </a:r>
            <a:endParaRPr b="0" i="0" sz="12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72" name="Google Shape;172;p37"/>
          <p:cNvSpPr/>
          <p:nvPr/>
        </p:nvSpPr>
        <p:spPr>
          <a:xfrm>
            <a:off x="6106367" y="4268018"/>
            <a:ext cx="2380800" cy="382800"/>
          </a:xfrm>
          <a:prstGeom prst="roundRect">
            <a:avLst>
              <a:gd fmla="val 16667" name="adj"/>
            </a:avLst>
          </a:prstGeom>
          <a:solidFill>
            <a:schemeClr val="accent3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73" name="Google Shape;173;p37"/>
          <p:cNvSpPr/>
          <p:nvPr/>
        </p:nvSpPr>
        <p:spPr>
          <a:xfrm>
            <a:off x="7416010" y="4268018"/>
            <a:ext cx="1071000" cy="382800"/>
          </a:xfrm>
          <a:prstGeom prst="roundRect">
            <a:avLst>
              <a:gd fmla="val 16667" name="adj"/>
            </a:avLst>
          </a:prstGeom>
          <a:solidFill>
            <a:schemeClr val="accent2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700" u="none" cap="none" strike="noStrike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74" name="Google Shape;174;p37"/>
          <p:cNvSpPr txBox="1"/>
          <p:nvPr/>
        </p:nvSpPr>
        <p:spPr>
          <a:xfrm>
            <a:off x="6435733" y="4313121"/>
            <a:ext cx="2339700" cy="292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январь</a:t>
            </a:r>
            <a:r>
              <a:rPr b="0" i="0" lang="ru" sz="1900" u="none" cap="none" strike="noStrike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              </a:t>
            </a:r>
            <a:r>
              <a:rPr lang="ru" sz="1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2024</a:t>
            </a:r>
            <a:endParaRPr b="0" i="0" sz="1900" u="none" cap="none" strike="noStrike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175" name="Google Shape;175;p37"/>
          <p:cNvSpPr txBox="1"/>
          <p:nvPr/>
        </p:nvSpPr>
        <p:spPr>
          <a:xfrm>
            <a:off x="2377651" y="1331425"/>
            <a:ext cx="4388700" cy="2147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ru" sz="4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Шаблон</a:t>
            </a:r>
            <a:endParaRPr sz="4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презентации</a:t>
            </a:r>
            <a:endParaRPr sz="4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45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Новый продукт</a:t>
            </a:r>
            <a:endParaRPr sz="45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176" name="Google Shape;176;p3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606940" y="331472"/>
            <a:ext cx="2018711" cy="421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46"/>
          <p:cNvSpPr txBox="1"/>
          <p:nvPr>
            <p:ph type="title"/>
          </p:nvPr>
        </p:nvSpPr>
        <p:spPr>
          <a:xfrm>
            <a:off x="254407" y="240830"/>
            <a:ext cx="78867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Почему продукт легко продавать</a:t>
            </a:r>
            <a:endParaRPr b="1"/>
          </a:p>
        </p:txBody>
      </p:sp>
      <p:grpSp>
        <p:nvGrpSpPr>
          <p:cNvPr id="343" name="Google Shape;343;p46"/>
          <p:cNvGrpSpPr/>
          <p:nvPr/>
        </p:nvGrpSpPr>
        <p:grpSpPr>
          <a:xfrm>
            <a:off x="392852" y="2416090"/>
            <a:ext cx="8349788" cy="3086886"/>
            <a:chOff x="1556814" y="3030145"/>
            <a:chExt cx="8992771" cy="3324594"/>
          </a:xfrm>
        </p:grpSpPr>
        <p:sp>
          <p:nvSpPr>
            <p:cNvPr id="344" name="Google Shape;344;p46"/>
            <p:cNvSpPr/>
            <p:nvPr/>
          </p:nvSpPr>
          <p:spPr>
            <a:xfrm>
              <a:off x="1556814" y="3030145"/>
              <a:ext cx="8992771" cy="3323156"/>
            </a:xfrm>
            <a:custGeom>
              <a:rect b="b" l="l" r="r" t="t"/>
              <a:pathLst>
                <a:path extrusionOk="0" h="4505974" w="12193588">
                  <a:moveTo>
                    <a:pt x="6096794" y="0"/>
                  </a:moveTo>
                  <a:cubicBezTo>
                    <a:pt x="8859796" y="0"/>
                    <a:pt x="11214091" y="1749888"/>
                    <a:pt x="12111881" y="4201867"/>
                  </a:cubicBezTo>
                  <a:lnTo>
                    <a:pt x="12193588" y="4443346"/>
                  </a:lnTo>
                  <a:lnTo>
                    <a:pt x="12193588" y="4505974"/>
                  </a:lnTo>
                  <a:lnTo>
                    <a:pt x="0" y="4505974"/>
                  </a:lnTo>
                  <a:lnTo>
                    <a:pt x="0" y="4443346"/>
                  </a:lnTo>
                  <a:lnTo>
                    <a:pt x="81708" y="4201867"/>
                  </a:lnTo>
                  <a:cubicBezTo>
                    <a:pt x="979497" y="1749888"/>
                    <a:pt x="3333792" y="0"/>
                    <a:pt x="609679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1270000" sx="102000" rotWithShape="0" algn="ctr" sy="102000">
                <a:srgbClr val="5791FF">
                  <a:alpha val="34900"/>
                </a:srgbClr>
              </a:outerShdw>
            </a:effectLst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FFFFFF"/>
                </a:buClr>
                <a:buSzPts val="300"/>
                <a:buFont typeface="Oswald Light"/>
                <a:buNone/>
              </a:pPr>
              <a:r>
                <a:rPr i="0" lang="ru" sz="300" u="none" cap="none" strike="noStrike">
                  <a:solidFill>
                    <a:srgbClr val="FFFFFF"/>
                  </a:solidFill>
                  <a:latin typeface="Oswald Light"/>
                  <a:ea typeface="Oswald Light"/>
                  <a:cs typeface="Oswald Light"/>
                  <a:sym typeface="Oswald Light"/>
                </a:rPr>
                <a:t>И</a:t>
              </a:r>
              <a:endParaRPr i="0" sz="300" u="none" cap="none" strike="noStrike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45" name="Google Shape;345;p46"/>
            <p:cNvSpPr/>
            <p:nvPr/>
          </p:nvSpPr>
          <p:spPr>
            <a:xfrm>
              <a:off x="3670408" y="4785585"/>
              <a:ext cx="4786474" cy="1569154"/>
            </a:xfrm>
            <a:custGeom>
              <a:rect b="b" l="l" r="r" t="t"/>
              <a:pathLst>
                <a:path extrusionOk="0" h="2740881" w="8360654">
                  <a:moveTo>
                    <a:pt x="4180327" y="0"/>
                  </a:moveTo>
                  <a:cubicBezTo>
                    <a:pt x="5989604" y="0"/>
                    <a:pt x="7552659" y="1054197"/>
                    <a:pt x="8288760" y="2581857"/>
                  </a:cubicBezTo>
                  <a:lnTo>
                    <a:pt x="8360654" y="2740881"/>
                  </a:lnTo>
                  <a:lnTo>
                    <a:pt x="0" y="2740881"/>
                  </a:lnTo>
                  <a:lnTo>
                    <a:pt x="71894" y="2581857"/>
                  </a:lnTo>
                  <a:cubicBezTo>
                    <a:pt x="807996" y="1054197"/>
                    <a:pt x="2371051" y="0"/>
                    <a:pt x="418032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  <a:effectLst>
              <a:outerShdw blurRad="1270000" sx="102000" rotWithShape="0" algn="ctr" sy="102000">
                <a:srgbClr val="5791FF">
                  <a:alpha val="40000"/>
                </a:srgbClr>
              </a:outerShdw>
            </a:effectLst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300"/>
                <a:buFont typeface="Oswald Light"/>
                <a:buNone/>
              </a:pPr>
              <a:r>
                <a:t/>
              </a:r>
              <a:endParaRPr i="0" sz="300" u="none" cap="none" strike="noStrike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  <p:sp>
        <p:nvSpPr>
          <p:cNvPr id="346" name="Google Shape;346;p46"/>
          <p:cNvSpPr txBox="1"/>
          <p:nvPr/>
        </p:nvSpPr>
        <p:spPr>
          <a:xfrm>
            <a:off x="254400" y="3721700"/>
            <a:ext cx="29691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Уникальный дизайн и возможность индивидуального заказа</a:t>
            </a:r>
            <a:endParaRPr sz="500"/>
          </a:p>
        </p:txBody>
      </p:sp>
      <p:sp>
        <p:nvSpPr>
          <p:cNvPr id="347" name="Google Shape;347;p46"/>
          <p:cNvSpPr txBox="1"/>
          <p:nvPr/>
        </p:nvSpPr>
        <p:spPr>
          <a:xfrm>
            <a:off x="3331339" y="2592620"/>
            <a:ext cx="24789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Акцент на экологичности и высоком качестве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348" name="Google Shape;348;p46"/>
          <p:cNvSpPr txBox="1"/>
          <p:nvPr/>
        </p:nvSpPr>
        <p:spPr>
          <a:xfrm>
            <a:off x="6030152" y="3721700"/>
            <a:ext cx="29691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Широкая маркетинговая поддержка и привлекательные цены</a:t>
            </a:r>
            <a:endParaRPr b="0" i="0"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349" name="Google Shape;349;p46"/>
          <p:cNvSpPr/>
          <p:nvPr/>
        </p:nvSpPr>
        <p:spPr>
          <a:xfrm>
            <a:off x="1103480" y="2259878"/>
            <a:ext cx="1051500" cy="105150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350" name="Google Shape;350;p46"/>
          <p:cNvSpPr/>
          <p:nvPr/>
        </p:nvSpPr>
        <p:spPr>
          <a:xfrm>
            <a:off x="4046220" y="1345478"/>
            <a:ext cx="1051500" cy="1051500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351" name="Google Shape;351;p46"/>
          <p:cNvSpPr/>
          <p:nvPr/>
        </p:nvSpPr>
        <p:spPr>
          <a:xfrm>
            <a:off x="6986636" y="2259878"/>
            <a:ext cx="1051500" cy="105150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215900" sx="86000" rotWithShape="0" algn="ctr" dir="6060000" dist="139700" sy="86000">
              <a:srgbClr val="3F3F3F">
                <a:alpha val="4863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grpSp>
        <p:nvGrpSpPr>
          <p:cNvPr id="352" name="Google Shape;352;p46"/>
          <p:cNvGrpSpPr/>
          <p:nvPr/>
        </p:nvGrpSpPr>
        <p:grpSpPr>
          <a:xfrm>
            <a:off x="1378382" y="2528788"/>
            <a:ext cx="493094" cy="493094"/>
            <a:chOff x="1837843" y="2152517"/>
            <a:chExt cx="657458" cy="657459"/>
          </a:xfrm>
        </p:grpSpPr>
        <p:sp>
          <p:nvSpPr>
            <p:cNvPr id="353" name="Google Shape;353;p46"/>
            <p:cNvSpPr/>
            <p:nvPr/>
          </p:nvSpPr>
          <p:spPr>
            <a:xfrm>
              <a:off x="1837843" y="2152517"/>
              <a:ext cx="657458" cy="657459"/>
            </a:xfrm>
            <a:custGeom>
              <a:rect b="b" l="l" r="r" t="t"/>
              <a:pathLst>
                <a:path extrusionOk="0" h="657459" w="657458">
                  <a:moveTo>
                    <a:pt x="582387" y="75179"/>
                  </a:moveTo>
                  <a:cubicBezTo>
                    <a:pt x="533899" y="26699"/>
                    <a:pt x="469431" y="0"/>
                    <a:pt x="400858" y="0"/>
                  </a:cubicBezTo>
                  <a:cubicBezTo>
                    <a:pt x="332286" y="0"/>
                    <a:pt x="267817" y="26699"/>
                    <a:pt x="219328" y="75179"/>
                  </a:cubicBezTo>
                  <a:cubicBezTo>
                    <a:pt x="133219" y="161273"/>
                    <a:pt x="121191" y="293810"/>
                    <a:pt x="183236" y="392883"/>
                  </a:cubicBezTo>
                  <a:lnTo>
                    <a:pt x="16830" y="559260"/>
                  </a:lnTo>
                  <a:cubicBezTo>
                    <a:pt x="-5610" y="581695"/>
                    <a:pt x="-5610" y="618198"/>
                    <a:pt x="16830" y="640633"/>
                  </a:cubicBezTo>
                  <a:cubicBezTo>
                    <a:pt x="28049" y="651851"/>
                    <a:pt x="42785" y="657459"/>
                    <a:pt x="57523" y="657459"/>
                  </a:cubicBezTo>
                  <a:cubicBezTo>
                    <a:pt x="72260" y="657459"/>
                    <a:pt x="86997" y="651851"/>
                    <a:pt x="98216" y="640633"/>
                  </a:cubicBezTo>
                  <a:lnTo>
                    <a:pt x="264625" y="474255"/>
                  </a:lnTo>
                  <a:cubicBezTo>
                    <a:pt x="306123" y="500234"/>
                    <a:pt x="353490" y="513228"/>
                    <a:pt x="400859" y="513228"/>
                  </a:cubicBezTo>
                  <a:cubicBezTo>
                    <a:pt x="466600" y="513228"/>
                    <a:pt x="532341" y="488208"/>
                    <a:pt x="582388" y="438169"/>
                  </a:cubicBezTo>
                  <a:cubicBezTo>
                    <a:pt x="682483" y="338093"/>
                    <a:pt x="682483" y="175256"/>
                    <a:pt x="582387" y="75179"/>
                  </a:cubicBezTo>
                  <a:close/>
                  <a:moveTo>
                    <a:pt x="70971" y="613393"/>
                  </a:moveTo>
                  <a:cubicBezTo>
                    <a:pt x="63557" y="620807"/>
                    <a:pt x="51491" y="620806"/>
                    <a:pt x="44076" y="613393"/>
                  </a:cubicBezTo>
                  <a:cubicBezTo>
                    <a:pt x="36660" y="605978"/>
                    <a:pt x="36660" y="593914"/>
                    <a:pt x="44076" y="586501"/>
                  </a:cubicBezTo>
                  <a:lnTo>
                    <a:pt x="206381" y="424227"/>
                  </a:lnTo>
                  <a:cubicBezTo>
                    <a:pt x="210495" y="428993"/>
                    <a:pt x="214807" y="433648"/>
                    <a:pt x="219330" y="438171"/>
                  </a:cubicBezTo>
                  <a:cubicBezTo>
                    <a:pt x="223854" y="442693"/>
                    <a:pt x="228508" y="447004"/>
                    <a:pt x="233276" y="451118"/>
                  </a:cubicBezTo>
                  <a:lnTo>
                    <a:pt x="70971" y="613393"/>
                  </a:lnTo>
                  <a:close/>
                  <a:moveTo>
                    <a:pt x="555142" y="410930"/>
                  </a:moveTo>
                  <a:cubicBezTo>
                    <a:pt x="470071" y="495983"/>
                    <a:pt x="331649" y="495986"/>
                    <a:pt x="246576" y="410930"/>
                  </a:cubicBezTo>
                  <a:cubicBezTo>
                    <a:pt x="161504" y="325874"/>
                    <a:pt x="161504" y="187476"/>
                    <a:pt x="246576" y="102420"/>
                  </a:cubicBezTo>
                  <a:cubicBezTo>
                    <a:pt x="287786" y="61217"/>
                    <a:pt x="342579" y="38524"/>
                    <a:pt x="400859" y="38524"/>
                  </a:cubicBezTo>
                  <a:cubicBezTo>
                    <a:pt x="459140" y="38524"/>
                    <a:pt x="513932" y="61217"/>
                    <a:pt x="555142" y="102420"/>
                  </a:cubicBezTo>
                  <a:cubicBezTo>
                    <a:pt x="640214" y="187476"/>
                    <a:pt x="640214" y="325874"/>
                    <a:pt x="555142" y="41093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54" name="Google Shape;354;p46"/>
            <p:cNvSpPr/>
            <p:nvPr/>
          </p:nvSpPr>
          <p:spPr>
            <a:xfrm>
              <a:off x="2107284" y="2391213"/>
              <a:ext cx="258091" cy="38525"/>
            </a:xfrm>
            <a:custGeom>
              <a:rect b="b" l="l" r="r" t="t"/>
              <a:pathLst>
                <a:path extrusionOk="0" h="38525" w="258091">
                  <a:moveTo>
                    <a:pt x="238826" y="0"/>
                  </a:moveTo>
                  <a:lnTo>
                    <a:pt x="19265" y="0"/>
                  </a:lnTo>
                  <a:cubicBezTo>
                    <a:pt x="8625" y="0"/>
                    <a:pt x="0" y="8624"/>
                    <a:pt x="0" y="19263"/>
                  </a:cubicBezTo>
                  <a:cubicBezTo>
                    <a:pt x="0" y="29902"/>
                    <a:pt x="8625" y="38526"/>
                    <a:pt x="19265" y="38526"/>
                  </a:cubicBezTo>
                  <a:lnTo>
                    <a:pt x="238826" y="38526"/>
                  </a:lnTo>
                  <a:cubicBezTo>
                    <a:pt x="249466" y="38526"/>
                    <a:pt x="258091" y="29902"/>
                    <a:pt x="258091" y="19263"/>
                  </a:cubicBezTo>
                  <a:cubicBezTo>
                    <a:pt x="258091" y="8624"/>
                    <a:pt x="249466" y="0"/>
                    <a:pt x="2388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55" name="Google Shape;355;p46"/>
            <p:cNvSpPr/>
            <p:nvPr/>
          </p:nvSpPr>
          <p:spPr>
            <a:xfrm>
              <a:off x="2107284" y="2322445"/>
              <a:ext cx="258091" cy="38525"/>
            </a:xfrm>
            <a:custGeom>
              <a:rect b="b" l="l" r="r" t="t"/>
              <a:pathLst>
                <a:path extrusionOk="0" h="38525" w="258091">
                  <a:moveTo>
                    <a:pt x="238826" y="0"/>
                  </a:moveTo>
                  <a:lnTo>
                    <a:pt x="19265" y="0"/>
                  </a:lnTo>
                  <a:cubicBezTo>
                    <a:pt x="8625" y="0"/>
                    <a:pt x="0" y="8624"/>
                    <a:pt x="0" y="19263"/>
                  </a:cubicBezTo>
                  <a:cubicBezTo>
                    <a:pt x="0" y="29902"/>
                    <a:pt x="8625" y="38526"/>
                    <a:pt x="19265" y="38526"/>
                  </a:cubicBezTo>
                  <a:lnTo>
                    <a:pt x="238826" y="38526"/>
                  </a:lnTo>
                  <a:cubicBezTo>
                    <a:pt x="249466" y="38526"/>
                    <a:pt x="258091" y="29902"/>
                    <a:pt x="258091" y="19263"/>
                  </a:cubicBezTo>
                  <a:cubicBezTo>
                    <a:pt x="258091" y="8625"/>
                    <a:pt x="249466" y="0"/>
                    <a:pt x="238826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56" name="Google Shape;356;p46"/>
            <p:cNvSpPr/>
            <p:nvPr/>
          </p:nvSpPr>
          <p:spPr>
            <a:xfrm>
              <a:off x="2107284" y="2459980"/>
              <a:ext cx="172879" cy="38525"/>
            </a:xfrm>
            <a:custGeom>
              <a:rect b="b" l="l" r="r" t="t"/>
              <a:pathLst>
                <a:path extrusionOk="0" h="38525" w="172879">
                  <a:moveTo>
                    <a:pt x="153614" y="0"/>
                  </a:moveTo>
                  <a:lnTo>
                    <a:pt x="19265" y="0"/>
                  </a:lnTo>
                  <a:cubicBezTo>
                    <a:pt x="8625" y="0"/>
                    <a:pt x="0" y="8624"/>
                    <a:pt x="0" y="19263"/>
                  </a:cubicBezTo>
                  <a:cubicBezTo>
                    <a:pt x="0" y="29902"/>
                    <a:pt x="8625" y="38526"/>
                    <a:pt x="19265" y="38526"/>
                  </a:cubicBezTo>
                  <a:lnTo>
                    <a:pt x="153614" y="38526"/>
                  </a:lnTo>
                  <a:cubicBezTo>
                    <a:pt x="164254" y="38526"/>
                    <a:pt x="172880" y="29902"/>
                    <a:pt x="172880" y="19263"/>
                  </a:cubicBezTo>
                  <a:cubicBezTo>
                    <a:pt x="172880" y="8624"/>
                    <a:pt x="164254" y="0"/>
                    <a:pt x="15361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57" name="Google Shape;357;p46"/>
            <p:cNvSpPr/>
            <p:nvPr/>
          </p:nvSpPr>
          <p:spPr>
            <a:xfrm>
              <a:off x="2309575" y="2459980"/>
              <a:ext cx="55799" cy="38525"/>
            </a:xfrm>
            <a:custGeom>
              <a:rect b="b" l="l" r="r" t="t"/>
              <a:pathLst>
                <a:path extrusionOk="0" h="38525" w="55799">
                  <a:moveTo>
                    <a:pt x="36534" y="0"/>
                  </a:moveTo>
                  <a:lnTo>
                    <a:pt x="19265" y="0"/>
                  </a:lnTo>
                  <a:cubicBezTo>
                    <a:pt x="8625" y="0"/>
                    <a:pt x="0" y="8624"/>
                    <a:pt x="0" y="19263"/>
                  </a:cubicBezTo>
                  <a:cubicBezTo>
                    <a:pt x="0" y="29902"/>
                    <a:pt x="8625" y="38526"/>
                    <a:pt x="19265" y="38526"/>
                  </a:cubicBezTo>
                  <a:lnTo>
                    <a:pt x="36534" y="38526"/>
                  </a:lnTo>
                  <a:cubicBezTo>
                    <a:pt x="47174" y="38526"/>
                    <a:pt x="55799" y="29902"/>
                    <a:pt x="55799" y="19263"/>
                  </a:cubicBezTo>
                  <a:cubicBezTo>
                    <a:pt x="55799" y="8624"/>
                    <a:pt x="47174" y="0"/>
                    <a:pt x="36534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  <p:grpSp>
        <p:nvGrpSpPr>
          <p:cNvPr id="358" name="Google Shape;358;p46"/>
          <p:cNvGrpSpPr/>
          <p:nvPr/>
        </p:nvGrpSpPr>
        <p:grpSpPr>
          <a:xfrm>
            <a:off x="4324248" y="1614388"/>
            <a:ext cx="493094" cy="493094"/>
            <a:chOff x="5765664" y="2152517"/>
            <a:chExt cx="657459" cy="657458"/>
          </a:xfrm>
        </p:grpSpPr>
        <p:sp>
          <p:nvSpPr>
            <p:cNvPr id="359" name="Google Shape;359;p46"/>
            <p:cNvSpPr/>
            <p:nvPr/>
          </p:nvSpPr>
          <p:spPr>
            <a:xfrm>
              <a:off x="5765963" y="2401018"/>
              <a:ext cx="657139" cy="408957"/>
            </a:xfrm>
            <a:custGeom>
              <a:rect b="b" l="l" r="r" t="t"/>
              <a:pathLst>
                <a:path extrusionOk="0" h="408957" w="657139">
                  <a:moveTo>
                    <a:pt x="592608" y="0"/>
                  </a:moveTo>
                  <a:lnTo>
                    <a:pt x="64530" y="0"/>
                  </a:lnTo>
                  <a:cubicBezTo>
                    <a:pt x="28949" y="0"/>
                    <a:pt x="0" y="28922"/>
                    <a:pt x="0" y="64472"/>
                  </a:cubicBezTo>
                  <a:lnTo>
                    <a:pt x="0" y="344484"/>
                  </a:lnTo>
                  <a:cubicBezTo>
                    <a:pt x="0" y="380036"/>
                    <a:pt x="28949" y="408957"/>
                    <a:pt x="64530" y="408957"/>
                  </a:cubicBezTo>
                  <a:lnTo>
                    <a:pt x="592608" y="408957"/>
                  </a:lnTo>
                  <a:cubicBezTo>
                    <a:pt x="628191" y="408957"/>
                    <a:pt x="657139" y="380036"/>
                    <a:pt x="657139" y="344485"/>
                  </a:cubicBezTo>
                  <a:lnTo>
                    <a:pt x="657139" y="64472"/>
                  </a:lnTo>
                  <a:cubicBezTo>
                    <a:pt x="657139" y="28922"/>
                    <a:pt x="628191" y="0"/>
                    <a:pt x="592608" y="0"/>
                  </a:cubicBezTo>
                  <a:close/>
                  <a:moveTo>
                    <a:pt x="40567" y="54466"/>
                  </a:moveTo>
                  <a:lnTo>
                    <a:pt x="148398" y="119040"/>
                  </a:lnTo>
                  <a:lnTo>
                    <a:pt x="38558" y="228978"/>
                  </a:lnTo>
                  <a:lnTo>
                    <a:pt x="38558" y="64472"/>
                  </a:lnTo>
                  <a:cubicBezTo>
                    <a:pt x="38558" y="60928"/>
                    <a:pt x="39273" y="57547"/>
                    <a:pt x="40567" y="54466"/>
                  </a:cubicBezTo>
                  <a:close/>
                  <a:moveTo>
                    <a:pt x="88943" y="38523"/>
                  </a:moveTo>
                  <a:lnTo>
                    <a:pt x="568196" y="38523"/>
                  </a:lnTo>
                  <a:lnTo>
                    <a:pt x="329219" y="181633"/>
                  </a:lnTo>
                  <a:cubicBezTo>
                    <a:pt x="328819" y="181873"/>
                    <a:pt x="328320" y="181873"/>
                    <a:pt x="327921" y="181633"/>
                  </a:cubicBezTo>
                  <a:lnTo>
                    <a:pt x="88943" y="38523"/>
                  </a:lnTo>
                  <a:close/>
                  <a:moveTo>
                    <a:pt x="616573" y="54466"/>
                  </a:moveTo>
                  <a:cubicBezTo>
                    <a:pt x="617866" y="57547"/>
                    <a:pt x="618582" y="60928"/>
                    <a:pt x="618582" y="64472"/>
                  </a:cubicBezTo>
                  <a:lnTo>
                    <a:pt x="618582" y="229863"/>
                  </a:lnTo>
                  <a:lnTo>
                    <a:pt x="508189" y="119371"/>
                  </a:lnTo>
                  <a:lnTo>
                    <a:pt x="616573" y="54466"/>
                  </a:lnTo>
                  <a:close/>
                  <a:moveTo>
                    <a:pt x="592608" y="370434"/>
                  </a:moveTo>
                  <a:lnTo>
                    <a:pt x="64530" y="370434"/>
                  </a:lnTo>
                  <a:cubicBezTo>
                    <a:pt x="50208" y="370434"/>
                    <a:pt x="38558" y="358794"/>
                    <a:pt x="38558" y="344485"/>
                  </a:cubicBezTo>
                  <a:lnTo>
                    <a:pt x="38558" y="283509"/>
                  </a:lnTo>
                  <a:lnTo>
                    <a:pt x="182483" y="139453"/>
                  </a:lnTo>
                  <a:lnTo>
                    <a:pt x="308098" y="214676"/>
                  </a:lnTo>
                  <a:cubicBezTo>
                    <a:pt x="314412" y="218457"/>
                    <a:pt x="321490" y="220348"/>
                    <a:pt x="328570" y="220348"/>
                  </a:cubicBezTo>
                  <a:cubicBezTo>
                    <a:pt x="335650" y="220348"/>
                    <a:pt x="342729" y="218456"/>
                    <a:pt x="349043" y="214676"/>
                  </a:cubicBezTo>
                  <a:lnTo>
                    <a:pt x="474104" y="139785"/>
                  </a:lnTo>
                  <a:lnTo>
                    <a:pt x="618583" y="284393"/>
                  </a:lnTo>
                  <a:lnTo>
                    <a:pt x="618583" y="344485"/>
                  </a:lnTo>
                  <a:cubicBezTo>
                    <a:pt x="618582" y="358794"/>
                    <a:pt x="606930" y="370434"/>
                    <a:pt x="592608" y="37043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60" name="Google Shape;360;p46"/>
            <p:cNvSpPr/>
            <p:nvPr/>
          </p:nvSpPr>
          <p:spPr>
            <a:xfrm>
              <a:off x="6020855" y="2152517"/>
              <a:ext cx="147354" cy="208251"/>
            </a:xfrm>
            <a:custGeom>
              <a:rect b="b" l="l" r="r" t="t"/>
              <a:pathLst>
                <a:path extrusionOk="0" h="208251" w="147354">
                  <a:moveTo>
                    <a:pt x="8170" y="111045"/>
                  </a:moveTo>
                  <a:cubicBezTo>
                    <a:pt x="11546" y="113425"/>
                    <a:pt x="15424" y="114567"/>
                    <a:pt x="19265" y="114567"/>
                  </a:cubicBezTo>
                  <a:cubicBezTo>
                    <a:pt x="25319" y="114567"/>
                    <a:pt x="31281" y="111724"/>
                    <a:pt x="35036" y="106404"/>
                  </a:cubicBezTo>
                  <a:lnTo>
                    <a:pt x="54399" y="78971"/>
                  </a:lnTo>
                  <a:lnTo>
                    <a:pt x="54399" y="188990"/>
                  </a:lnTo>
                  <a:cubicBezTo>
                    <a:pt x="54399" y="199627"/>
                    <a:pt x="63031" y="208251"/>
                    <a:pt x="73677" y="208251"/>
                  </a:cubicBezTo>
                  <a:cubicBezTo>
                    <a:pt x="84325" y="208251"/>
                    <a:pt x="92955" y="199627"/>
                    <a:pt x="92955" y="188990"/>
                  </a:cubicBezTo>
                  <a:lnTo>
                    <a:pt x="92955" y="78971"/>
                  </a:lnTo>
                  <a:lnTo>
                    <a:pt x="112318" y="106404"/>
                  </a:lnTo>
                  <a:cubicBezTo>
                    <a:pt x="118454" y="115098"/>
                    <a:pt x="130483" y="117175"/>
                    <a:pt x="139184" y="111045"/>
                  </a:cubicBezTo>
                  <a:cubicBezTo>
                    <a:pt x="147886" y="104915"/>
                    <a:pt x="149965" y="92897"/>
                    <a:pt x="143829" y="84204"/>
                  </a:cubicBezTo>
                  <a:lnTo>
                    <a:pt x="90577" y="8754"/>
                  </a:lnTo>
                  <a:cubicBezTo>
                    <a:pt x="86812" y="3418"/>
                    <a:pt x="80724" y="176"/>
                    <a:pt x="74212" y="8"/>
                  </a:cubicBezTo>
                  <a:cubicBezTo>
                    <a:pt x="74171" y="6"/>
                    <a:pt x="74132" y="5"/>
                    <a:pt x="74090" y="5"/>
                  </a:cubicBezTo>
                  <a:cubicBezTo>
                    <a:pt x="74047" y="4"/>
                    <a:pt x="74003" y="4"/>
                    <a:pt x="73959" y="3"/>
                  </a:cubicBezTo>
                  <a:cubicBezTo>
                    <a:pt x="73866" y="1"/>
                    <a:pt x="73772" y="0"/>
                    <a:pt x="73677" y="0"/>
                  </a:cubicBezTo>
                  <a:cubicBezTo>
                    <a:pt x="73582" y="0"/>
                    <a:pt x="73490" y="1"/>
                    <a:pt x="73396" y="3"/>
                  </a:cubicBezTo>
                  <a:cubicBezTo>
                    <a:pt x="73352" y="3"/>
                    <a:pt x="73308" y="4"/>
                    <a:pt x="73265" y="5"/>
                  </a:cubicBezTo>
                  <a:cubicBezTo>
                    <a:pt x="73224" y="6"/>
                    <a:pt x="73183" y="6"/>
                    <a:pt x="73143" y="8"/>
                  </a:cubicBezTo>
                  <a:cubicBezTo>
                    <a:pt x="66631" y="176"/>
                    <a:pt x="60543" y="3418"/>
                    <a:pt x="56777" y="8755"/>
                  </a:cubicBezTo>
                  <a:lnTo>
                    <a:pt x="3525" y="84204"/>
                  </a:lnTo>
                  <a:cubicBezTo>
                    <a:pt x="-2611" y="92897"/>
                    <a:pt x="-531" y="104915"/>
                    <a:pt x="8170" y="11104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61" name="Google Shape;361;p46"/>
            <p:cNvSpPr/>
            <p:nvPr/>
          </p:nvSpPr>
          <p:spPr>
            <a:xfrm>
              <a:off x="5765664" y="2201581"/>
              <a:ext cx="158873" cy="158949"/>
            </a:xfrm>
            <a:custGeom>
              <a:rect b="b" l="l" r="r" t="t"/>
              <a:pathLst>
                <a:path extrusionOk="0" h="158949" w="158873">
                  <a:moveTo>
                    <a:pt x="34923" y="131205"/>
                  </a:moveTo>
                  <a:cubicBezTo>
                    <a:pt x="36007" y="131205"/>
                    <a:pt x="37105" y="131114"/>
                    <a:pt x="38209" y="130924"/>
                  </a:cubicBezTo>
                  <a:cubicBezTo>
                    <a:pt x="48702" y="129124"/>
                    <a:pt x="55749" y="119164"/>
                    <a:pt x="53946" y="108681"/>
                  </a:cubicBezTo>
                  <a:lnTo>
                    <a:pt x="48246" y="75520"/>
                  </a:lnTo>
                  <a:lnTo>
                    <a:pt x="125950" y="153296"/>
                  </a:lnTo>
                  <a:cubicBezTo>
                    <a:pt x="129715" y="157065"/>
                    <a:pt x="134654" y="158950"/>
                    <a:pt x="139595" y="158950"/>
                  </a:cubicBezTo>
                  <a:cubicBezTo>
                    <a:pt x="144522" y="158950"/>
                    <a:pt x="149452" y="157074"/>
                    <a:pt x="153214" y="153320"/>
                  </a:cubicBezTo>
                  <a:cubicBezTo>
                    <a:pt x="160750" y="145804"/>
                    <a:pt x="160761" y="133609"/>
                    <a:pt x="153240" y="126081"/>
                  </a:cubicBezTo>
                  <a:lnTo>
                    <a:pt x="75447" y="48215"/>
                  </a:lnTo>
                  <a:lnTo>
                    <a:pt x="108598" y="53924"/>
                  </a:lnTo>
                  <a:cubicBezTo>
                    <a:pt x="119100" y="55732"/>
                    <a:pt x="129063" y="48697"/>
                    <a:pt x="130872" y="38215"/>
                  </a:cubicBezTo>
                  <a:cubicBezTo>
                    <a:pt x="132680" y="27731"/>
                    <a:pt x="125641" y="17768"/>
                    <a:pt x="115149" y="15961"/>
                  </a:cubicBezTo>
                  <a:lnTo>
                    <a:pt x="24192" y="299"/>
                  </a:lnTo>
                  <a:cubicBezTo>
                    <a:pt x="17581" y="-839"/>
                    <a:pt x="10803" y="1310"/>
                    <a:pt x="6059" y="6048"/>
                  </a:cubicBezTo>
                  <a:cubicBezTo>
                    <a:pt x="1314" y="10786"/>
                    <a:pt x="-839" y="17560"/>
                    <a:pt x="299" y="24160"/>
                  </a:cubicBezTo>
                  <a:lnTo>
                    <a:pt x="15947" y="115199"/>
                  </a:lnTo>
                  <a:cubicBezTo>
                    <a:pt x="17557" y="124582"/>
                    <a:pt x="25707" y="131205"/>
                    <a:pt x="34923" y="131205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62" name="Google Shape;362;p46"/>
            <p:cNvSpPr/>
            <p:nvPr/>
          </p:nvSpPr>
          <p:spPr>
            <a:xfrm>
              <a:off x="6264248" y="2201767"/>
              <a:ext cx="158875" cy="158952"/>
            </a:xfrm>
            <a:custGeom>
              <a:rect b="b" l="l" r="r" t="t"/>
              <a:pathLst>
                <a:path extrusionOk="0" h="158952" w="158875">
                  <a:moveTo>
                    <a:pt x="19278" y="158953"/>
                  </a:moveTo>
                  <a:cubicBezTo>
                    <a:pt x="24216" y="158953"/>
                    <a:pt x="29156" y="157068"/>
                    <a:pt x="32923" y="153299"/>
                  </a:cubicBezTo>
                  <a:lnTo>
                    <a:pt x="110629" y="75522"/>
                  </a:lnTo>
                  <a:lnTo>
                    <a:pt x="104928" y="108683"/>
                  </a:lnTo>
                  <a:cubicBezTo>
                    <a:pt x="103126" y="119167"/>
                    <a:pt x="110173" y="129126"/>
                    <a:pt x="120665" y="130926"/>
                  </a:cubicBezTo>
                  <a:cubicBezTo>
                    <a:pt x="121769" y="131115"/>
                    <a:pt x="122867" y="131207"/>
                    <a:pt x="123951" y="131207"/>
                  </a:cubicBezTo>
                  <a:cubicBezTo>
                    <a:pt x="133166" y="131207"/>
                    <a:pt x="141317" y="124584"/>
                    <a:pt x="142929" y="115202"/>
                  </a:cubicBezTo>
                  <a:lnTo>
                    <a:pt x="158577" y="24168"/>
                  </a:lnTo>
                  <a:cubicBezTo>
                    <a:pt x="159715" y="17562"/>
                    <a:pt x="157560" y="10789"/>
                    <a:pt x="152816" y="6050"/>
                  </a:cubicBezTo>
                  <a:cubicBezTo>
                    <a:pt x="148072" y="1311"/>
                    <a:pt x="141295" y="-839"/>
                    <a:pt x="134684" y="300"/>
                  </a:cubicBezTo>
                  <a:lnTo>
                    <a:pt x="43726" y="15962"/>
                  </a:lnTo>
                  <a:cubicBezTo>
                    <a:pt x="33233" y="17768"/>
                    <a:pt x="26193" y="27732"/>
                    <a:pt x="28002" y="38215"/>
                  </a:cubicBezTo>
                  <a:cubicBezTo>
                    <a:pt x="29811" y="48698"/>
                    <a:pt x="39793" y="55734"/>
                    <a:pt x="50276" y="53925"/>
                  </a:cubicBezTo>
                  <a:lnTo>
                    <a:pt x="83427" y="48216"/>
                  </a:lnTo>
                  <a:lnTo>
                    <a:pt x="5634" y="126080"/>
                  </a:lnTo>
                  <a:cubicBezTo>
                    <a:pt x="-1888" y="133608"/>
                    <a:pt x="-1877" y="145805"/>
                    <a:pt x="5660" y="153319"/>
                  </a:cubicBezTo>
                  <a:cubicBezTo>
                    <a:pt x="9422" y="157077"/>
                    <a:pt x="14349" y="158953"/>
                    <a:pt x="19278" y="15895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  <p:grpSp>
        <p:nvGrpSpPr>
          <p:cNvPr id="363" name="Google Shape;363;p46"/>
          <p:cNvGrpSpPr/>
          <p:nvPr/>
        </p:nvGrpSpPr>
        <p:grpSpPr>
          <a:xfrm>
            <a:off x="7264637" y="2528788"/>
            <a:ext cx="493094" cy="493094"/>
            <a:chOff x="9686183" y="2152517"/>
            <a:chExt cx="657459" cy="657459"/>
          </a:xfrm>
        </p:grpSpPr>
        <p:sp>
          <p:nvSpPr>
            <p:cNvPr id="364" name="Google Shape;364;p46"/>
            <p:cNvSpPr/>
            <p:nvPr/>
          </p:nvSpPr>
          <p:spPr>
            <a:xfrm>
              <a:off x="9686183" y="2152517"/>
              <a:ext cx="657459" cy="657459"/>
            </a:xfrm>
            <a:custGeom>
              <a:rect b="b" l="l" r="r" t="t"/>
              <a:pathLst>
                <a:path extrusionOk="0" h="657459" w="657459">
                  <a:moveTo>
                    <a:pt x="591277" y="0"/>
                  </a:moveTo>
                  <a:lnTo>
                    <a:pt x="66182" y="0"/>
                  </a:lnTo>
                  <a:cubicBezTo>
                    <a:pt x="29690" y="0"/>
                    <a:pt x="0" y="29690"/>
                    <a:pt x="0" y="66182"/>
                  </a:cubicBezTo>
                  <a:lnTo>
                    <a:pt x="0" y="438193"/>
                  </a:lnTo>
                  <a:cubicBezTo>
                    <a:pt x="0" y="474685"/>
                    <a:pt x="29690" y="504375"/>
                    <a:pt x="66182" y="504375"/>
                  </a:cubicBezTo>
                  <a:lnTo>
                    <a:pt x="309468" y="504375"/>
                  </a:lnTo>
                  <a:lnTo>
                    <a:pt x="309468" y="538025"/>
                  </a:lnTo>
                  <a:cubicBezTo>
                    <a:pt x="290846" y="541587"/>
                    <a:pt x="273522" y="550292"/>
                    <a:pt x="259389" y="563397"/>
                  </a:cubicBezTo>
                  <a:cubicBezTo>
                    <a:pt x="240586" y="580836"/>
                    <a:pt x="229106" y="604473"/>
                    <a:pt x="227063" y="629960"/>
                  </a:cubicBezTo>
                  <a:cubicBezTo>
                    <a:pt x="226498" y="637026"/>
                    <a:pt x="228931" y="644066"/>
                    <a:pt x="233738" y="649274"/>
                  </a:cubicBezTo>
                  <a:cubicBezTo>
                    <a:pt x="238539" y="654475"/>
                    <a:pt x="245353" y="657459"/>
                    <a:pt x="252431" y="657459"/>
                  </a:cubicBezTo>
                  <a:lnTo>
                    <a:pt x="405028" y="657459"/>
                  </a:lnTo>
                  <a:cubicBezTo>
                    <a:pt x="412106" y="657459"/>
                    <a:pt x="418918" y="654476"/>
                    <a:pt x="423721" y="649274"/>
                  </a:cubicBezTo>
                  <a:cubicBezTo>
                    <a:pt x="428528" y="644066"/>
                    <a:pt x="430962" y="637026"/>
                    <a:pt x="430396" y="629957"/>
                  </a:cubicBezTo>
                  <a:cubicBezTo>
                    <a:pt x="428353" y="604472"/>
                    <a:pt x="416873" y="580834"/>
                    <a:pt x="398070" y="563397"/>
                  </a:cubicBezTo>
                  <a:cubicBezTo>
                    <a:pt x="383937" y="550292"/>
                    <a:pt x="366613" y="541587"/>
                    <a:pt x="347991" y="538025"/>
                  </a:cubicBezTo>
                  <a:lnTo>
                    <a:pt x="347991" y="504375"/>
                  </a:lnTo>
                  <a:lnTo>
                    <a:pt x="591277" y="504375"/>
                  </a:lnTo>
                  <a:cubicBezTo>
                    <a:pt x="627769" y="504375"/>
                    <a:pt x="657459" y="474685"/>
                    <a:pt x="657459" y="438193"/>
                  </a:cubicBezTo>
                  <a:lnTo>
                    <a:pt x="657459" y="66182"/>
                  </a:lnTo>
                  <a:cubicBezTo>
                    <a:pt x="657459" y="29690"/>
                    <a:pt x="627769" y="0"/>
                    <a:pt x="591277" y="0"/>
                  </a:cubicBezTo>
                  <a:close/>
                  <a:moveTo>
                    <a:pt x="389209" y="618936"/>
                  </a:moveTo>
                  <a:lnTo>
                    <a:pt x="268251" y="618936"/>
                  </a:lnTo>
                  <a:cubicBezTo>
                    <a:pt x="276488" y="593266"/>
                    <a:pt x="300776" y="574726"/>
                    <a:pt x="328731" y="574726"/>
                  </a:cubicBezTo>
                  <a:cubicBezTo>
                    <a:pt x="356686" y="574726"/>
                    <a:pt x="380972" y="593267"/>
                    <a:pt x="389209" y="618936"/>
                  </a:cubicBezTo>
                  <a:close/>
                  <a:moveTo>
                    <a:pt x="66182" y="38523"/>
                  </a:moveTo>
                  <a:lnTo>
                    <a:pt x="591277" y="38523"/>
                  </a:lnTo>
                  <a:cubicBezTo>
                    <a:pt x="606528" y="38523"/>
                    <a:pt x="618936" y="50931"/>
                    <a:pt x="618936" y="66182"/>
                  </a:cubicBezTo>
                  <a:lnTo>
                    <a:pt x="618936" y="387928"/>
                  </a:lnTo>
                  <a:lnTo>
                    <a:pt x="38523" y="387928"/>
                  </a:lnTo>
                  <a:lnTo>
                    <a:pt x="38523" y="66182"/>
                  </a:lnTo>
                  <a:cubicBezTo>
                    <a:pt x="38523" y="50931"/>
                    <a:pt x="50931" y="38523"/>
                    <a:pt x="66182" y="38523"/>
                  </a:cubicBezTo>
                  <a:close/>
                  <a:moveTo>
                    <a:pt x="591277" y="465852"/>
                  </a:moveTo>
                  <a:lnTo>
                    <a:pt x="66182" y="465852"/>
                  </a:lnTo>
                  <a:cubicBezTo>
                    <a:pt x="50931" y="465852"/>
                    <a:pt x="38523" y="453444"/>
                    <a:pt x="38523" y="438193"/>
                  </a:cubicBezTo>
                  <a:lnTo>
                    <a:pt x="38523" y="426450"/>
                  </a:lnTo>
                  <a:lnTo>
                    <a:pt x="618936" y="426450"/>
                  </a:lnTo>
                  <a:lnTo>
                    <a:pt x="618936" y="438193"/>
                  </a:lnTo>
                  <a:cubicBezTo>
                    <a:pt x="618936" y="453444"/>
                    <a:pt x="606528" y="465852"/>
                    <a:pt x="591277" y="46585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65" name="Google Shape;365;p46"/>
            <p:cNvSpPr/>
            <p:nvPr/>
          </p:nvSpPr>
          <p:spPr>
            <a:xfrm>
              <a:off x="9825037" y="2280632"/>
              <a:ext cx="160113" cy="175469"/>
            </a:xfrm>
            <a:custGeom>
              <a:rect b="b" l="l" r="r" t="t"/>
              <a:pathLst>
                <a:path extrusionOk="0" h="175469" w="160113">
                  <a:moveTo>
                    <a:pt x="19263" y="175470"/>
                  </a:moveTo>
                  <a:cubicBezTo>
                    <a:pt x="29900" y="175470"/>
                    <a:pt x="38524" y="166846"/>
                    <a:pt x="38524" y="156208"/>
                  </a:cubicBezTo>
                  <a:lnTo>
                    <a:pt x="38524" y="131914"/>
                  </a:lnTo>
                  <a:lnTo>
                    <a:pt x="121590" y="131914"/>
                  </a:lnTo>
                  <a:lnTo>
                    <a:pt x="121590" y="156208"/>
                  </a:lnTo>
                  <a:cubicBezTo>
                    <a:pt x="121590" y="166846"/>
                    <a:pt x="130214" y="175470"/>
                    <a:pt x="140852" y="175470"/>
                  </a:cubicBezTo>
                  <a:cubicBezTo>
                    <a:pt x="151489" y="175470"/>
                    <a:pt x="160113" y="166846"/>
                    <a:pt x="160113" y="156208"/>
                  </a:cubicBezTo>
                  <a:lnTo>
                    <a:pt x="160113" y="80057"/>
                  </a:lnTo>
                  <a:cubicBezTo>
                    <a:pt x="160113" y="35914"/>
                    <a:pt x="124201" y="0"/>
                    <a:pt x="80057" y="0"/>
                  </a:cubicBezTo>
                  <a:cubicBezTo>
                    <a:pt x="35914" y="0"/>
                    <a:pt x="0" y="35914"/>
                    <a:pt x="0" y="80057"/>
                  </a:cubicBezTo>
                  <a:lnTo>
                    <a:pt x="0" y="156208"/>
                  </a:lnTo>
                  <a:cubicBezTo>
                    <a:pt x="1" y="166847"/>
                    <a:pt x="8625" y="175470"/>
                    <a:pt x="19263" y="175470"/>
                  </a:cubicBezTo>
                  <a:close/>
                  <a:moveTo>
                    <a:pt x="80057" y="38524"/>
                  </a:moveTo>
                  <a:cubicBezTo>
                    <a:pt x="102958" y="38524"/>
                    <a:pt x="121590" y="57157"/>
                    <a:pt x="121590" y="80058"/>
                  </a:cubicBezTo>
                  <a:lnTo>
                    <a:pt x="121590" y="93391"/>
                  </a:lnTo>
                  <a:lnTo>
                    <a:pt x="38524" y="93391"/>
                  </a:lnTo>
                  <a:lnTo>
                    <a:pt x="38524" y="80058"/>
                  </a:lnTo>
                  <a:cubicBezTo>
                    <a:pt x="38524" y="57157"/>
                    <a:pt x="57157" y="38524"/>
                    <a:pt x="80057" y="38524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66" name="Google Shape;366;p46"/>
            <p:cNvSpPr/>
            <p:nvPr/>
          </p:nvSpPr>
          <p:spPr>
            <a:xfrm>
              <a:off x="10038762" y="2277108"/>
              <a:ext cx="166023" cy="178994"/>
            </a:xfrm>
            <a:custGeom>
              <a:rect b="b" l="l" r="r" t="t"/>
              <a:pathLst>
                <a:path extrusionOk="0" h="178994" w="166023">
                  <a:moveTo>
                    <a:pt x="22899" y="178995"/>
                  </a:moveTo>
                  <a:lnTo>
                    <a:pt x="76527" y="178995"/>
                  </a:lnTo>
                  <a:cubicBezTo>
                    <a:pt x="125876" y="178995"/>
                    <a:pt x="166024" y="138846"/>
                    <a:pt x="166024" y="89497"/>
                  </a:cubicBezTo>
                  <a:cubicBezTo>
                    <a:pt x="166024" y="40147"/>
                    <a:pt x="125876" y="0"/>
                    <a:pt x="76527" y="0"/>
                  </a:cubicBezTo>
                  <a:lnTo>
                    <a:pt x="22899" y="0"/>
                  </a:lnTo>
                  <a:cubicBezTo>
                    <a:pt x="10273" y="0"/>
                    <a:pt x="0" y="10273"/>
                    <a:pt x="0" y="22899"/>
                  </a:cubicBezTo>
                  <a:lnTo>
                    <a:pt x="0" y="156096"/>
                  </a:lnTo>
                  <a:cubicBezTo>
                    <a:pt x="0" y="168722"/>
                    <a:pt x="10273" y="178995"/>
                    <a:pt x="22899" y="178995"/>
                  </a:cubicBezTo>
                  <a:close/>
                  <a:moveTo>
                    <a:pt x="38523" y="38523"/>
                  </a:moveTo>
                  <a:lnTo>
                    <a:pt x="76527" y="38523"/>
                  </a:lnTo>
                  <a:cubicBezTo>
                    <a:pt x="104635" y="38523"/>
                    <a:pt x="127501" y="61390"/>
                    <a:pt x="127501" y="89498"/>
                  </a:cubicBezTo>
                  <a:cubicBezTo>
                    <a:pt x="127501" y="117606"/>
                    <a:pt x="104634" y="140473"/>
                    <a:pt x="76527" y="140473"/>
                  </a:cubicBezTo>
                  <a:lnTo>
                    <a:pt x="38523" y="140473"/>
                  </a:lnTo>
                  <a:lnTo>
                    <a:pt x="38523" y="38523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0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p47"/>
          <p:cNvSpPr/>
          <p:nvPr/>
        </p:nvSpPr>
        <p:spPr>
          <a:xfrm>
            <a:off x="6205241" y="335"/>
            <a:ext cx="2938800" cy="5142900"/>
          </a:xfrm>
          <a:prstGeom prst="rect">
            <a:avLst/>
          </a:prstGeom>
          <a:gradFill>
            <a:gsLst>
              <a:gs pos="0">
                <a:schemeClr val="accent2"/>
              </a:gs>
              <a:gs pos="5000">
                <a:schemeClr val="accent2"/>
              </a:gs>
              <a:gs pos="100000">
                <a:schemeClr val="accent3"/>
              </a:gs>
            </a:gsLst>
            <a:lin ang="13199916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72" name="Google Shape;372;p47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268" r="258" t="0"/>
          <a:stretch/>
        </p:blipFill>
        <p:spPr>
          <a:xfrm flipH="1">
            <a:off x="4014919" y="294085"/>
            <a:ext cx="4555200" cy="4555200"/>
          </a:xfrm>
          <a:prstGeom prst="ellipse">
            <a:avLst/>
          </a:prstGeom>
          <a:gradFill>
            <a:gsLst>
              <a:gs pos="0">
                <a:srgbClr val="E4EDF1"/>
              </a:gs>
              <a:gs pos="100000">
                <a:srgbClr val="CCD9E1"/>
              </a:gs>
            </a:gsLst>
            <a:lin ang="0" scaled="0"/>
          </a:gra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373" name="Google Shape;373;p47"/>
          <p:cNvSpPr txBox="1"/>
          <p:nvPr>
            <p:ph type="title"/>
          </p:nvPr>
        </p:nvSpPr>
        <p:spPr>
          <a:xfrm>
            <a:off x="254408" y="774577"/>
            <a:ext cx="4396500" cy="98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/>
              <a:t>Задавайте вопросы!</a:t>
            </a:r>
            <a:endParaRPr b="1"/>
          </a:p>
        </p:txBody>
      </p:sp>
      <p:sp>
        <p:nvSpPr>
          <p:cNvPr id="374" name="Google Shape;374;p47"/>
          <p:cNvSpPr txBox="1"/>
          <p:nvPr/>
        </p:nvSpPr>
        <p:spPr>
          <a:xfrm>
            <a:off x="958286" y="3842075"/>
            <a:ext cx="2947800" cy="33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b="0" i="0"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+1 234 567-89-00</a:t>
            </a:r>
            <a:endParaRPr sz="1100"/>
          </a:p>
        </p:txBody>
      </p:sp>
      <p:sp>
        <p:nvSpPr>
          <p:cNvPr id="375" name="Google Shape;375;p47"/>
          <p:cNvSpPr/>
          <p:nvPr/>
        </p:nvSpPr>
        <p:spPr>
          <a:xfrm>
            <a:off x="341562" y="3759527"/>
            <a:ext cx="497400" cy="49740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376" name="Google Shape;376;p47"/>
          <p:cNvSpPr txBox="1"/>
          <p:nvPr/>
        </p:nvSpPr>
        <p:spPr>
          <a:xfrm>
            <a:off x="958286" y="3080075"/>
            <a:ext cx="2947800" cy="33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abv</a:t>
            </a:r>
            <a:r>
              <a:rPr b="0" i="0"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@mail.com</a:t>
            </a:r>
            <a:endParaRPr b="0" i="0" sz="2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377" name="Google Shape;377;p47"/>
          <p:cNvSpPr/>
          <p:nvPr/>
        </p:nvSpPr>
        <p:spPr>
          <a:xfrm>
            <a:off x="341562" y="2997527"/>
            <a:ext cx="497400" cy="497400"/>
          </a:xfrm>
          <a:prstGeom prst="ellipse">
            <a:avLst/>
          </a:prstGeom>
          <a:gradFill>
            <a:gsLst>
              <a:gs pos="0">
                <a:schemeClr val="accent2"/>
              </a:gs>
              <a:gs pos="100000">
                <a:srgbClr val="0050E7"/>
              </a:gs>
            </a:gsLst>
            <a:lin ang="2700006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378" name="Google Shape;378;p47"/>
          <p:cNvSpPr/>
          <p:nvPr/>
        </p:nvSpPr>
        <p:spPr>
          <a:xfrm>
            <a:off x="496482" y="3873446"/>
            <a:ext cx="187655" cy="269657"/>
          </a:xfrm>
          <a:custGeom>
            <a:rect b="b" l="l" r="r" t="t"/>
            <a:pathLst>
              <a:path extrusionOk="0" h="359542" w="250206">
                <a:moveTo>
                  <a:pt x="237442" y="279193"/>
                </a:moveTo>
                <a:lnTo>
                  <a:pt x="229943" y="266672"/>
                </a:lnTo>
                <a:cubicBezTo>
                  <a:pt x="216458" y="244438"/>
                  <a:pt x="197846" y="218919"/>
                  <a:pt x="173435" y="218919"/>
                </a:cubicBezTo>
                <a:cubicBezTo>
                  <a:pt x="168912" y="218919"/>
                  <a:pt x="164433" y="219829"/>
                  <a:pt x="159999" y="221671"/>
                </a:cubicBezTo>
                <a:lnTo>
                  <a:pt x="146897" y="227290"/>
                </a:lnTo>
                <a:cubicBezTo>
                  <a:pt x="145700" y="227786"/>
                  <a:pt x="144537" y="228350"/>
                  <a:pt x="143306" y="228949"/>
                </a:cubicBezTo>
                <a:cubicBezTo>
                  <a:pt x="139953" y="230580"/>
                  <a:pt x="136150" y="232427"/>
                  <a:pt x="132239" y="232427"/>
                </a:cubicBezTo>
                <a:cubicBezTo>
                  <a:pt x="122590" y="232427"/>
                  <a:pt x="111411" y="219871"/>
                  <a:pt x="100765" y="197072"/>
                </a:cubicBezTo>
                <a:cubicBezTo>
                  <a:pt x="90317" y="174696"/>
                  <a:pt x="90983" y="162965"/>
                  <a:pt x="93382" y="157062"/>
                </a:cubicBezTo>
                <a:cubicBezTo>
                  <a:pt x="96028" y="150550"/>
                  <a:pt x="102182" y="147765"/>
                  <a:pt x="108793" y="145263"/>
                </a:cubicBezTo>
                <a:cubicBezTo>
                  <a:pt x="109713" y="144915"/>
                  <a:pt x="110543" y="144598"/>
                  <a:pt x="111351" y="144266"/>
                </a:cubicBezTo>
                <a:lnTo>
                  <a:pt x="124619" y="138679"/>
                </a:lnTo>
                <a:cubicBezTo>
                  <a:pt x="159185" y="124224"/>
                  <a:pt x="146326" y="73709"/>
                  <a:pt x="142110" y="57148"/>
                </a:cubicBezTo>
                <a:lnTo>
                  <a:pt x="138534" y="42908"/>
                </a:lnTo>
                <a:cubicBezTo>
                  <a:pt x="135477" y="31172"/>
                  <a:pt x="127372" y="0"/>
                  <a:pt x="100489" y="0"/>
                </a:cubicBezTo>
                <a:cubicBezTo>
                  <a:pt x="95512" y="0"/>
                  <a:pt x="90203" y="1159"/>
                  <a:pt x="84714" y="3448"/>
                </a:cubicBezTo>
                <a:cubicBezTo>
                  <a:pt x="81112" y="4878"/>
                  <a:pt x="31549" y="25109"/>
                  <a:pt x="13593" y="60652"/>
                </a:cubicBezTo>
                <a:cubicBezTo>
                  <a:pt x="-7868" y="102958"/>
                  <a:pt x="-3900" y="159691"/>
                  <a:pt x="25376" y="229237"/>
                </a:cubicBezTo>
                <a:cubicBezTo>
                  <a:pt x="54432" y="298871"/>
                  <a:pt x="92110" y="341463"/>
                  <a:pt x="137365" y="355828"/>
                </a:cubicBezTo>
                <a:cubicBezTo>
                  <a:pt x="145127" y="358294"/>
                  <a:pt x="153900" y="359543"/>
                  <a:pt x="163442" y="359543"/>
                </a:cubicBezTo>
                <a:cubicBezTo>
                  <a:pt x="163442" y="359543"/>
                  <a:pt x="163445" y="359543"/>
                  <a:pt x="163447" y="359543"/>
                </a:cubicBezTo>
                <a:cubicBezTo>
                  <a:pt x="194678" y="359543"/>
                  <a:pt x="225506" y="346255"/>
                  <a:pt x="228009" y="345152"/>
                </a:cubicBezTo>
                <a:cubicBezTo>
                  <a:pt x="238776" y="340591"/>
                  <a:pt x="245736" y="333658"/>
                  <a:pt x="248694" y="324546"/>
                </a:cubicBezTo>
                <a:cubicBezTo>
                  <a:pt x="253708" y="309094"/>
                  <a:pt x="245297" y="292164"/>
                  <a:pt x="237442" y="279193"/>
                </a:cubicBezTo>
                <a:close/>
                <a:moveTo>
                  <a:pt x="225555" y="317038"/>
                </a:moveTo>
                <a:cubicBezTo>
                  <a:pt x="224867" y="319156"/>
                  <a:pt x="222477" y="321089"/>
                  <a:pt x="218456" y="322782"/>
                </a:cubicBezTo>
                <a:cubicBezTo>
                  <a:pt x="218389" y="322811"/>
                  <a:pt x="218308" y="322845"/>
                  <a:pt x="218240" y="322876"/>
                </a:cubicBezTo>
                <a:cubicBezTo>
                  <a:pt x="217961" y="322999"/>
                  <a:pt x="190056" y="335222"/>
                  <a:pt x="163440" y="335220"/>
                </a:cubicBezTo>
                <a:cubicBezTo>
                  <a:pt x="156399" y="335220"/>
                  <a:pt x="150103" y="334354"/>
                  <a:pt x="144725" y="332645"/>
                </a:cubicBezTo>
                <a:cubicBezTo>
                  <a:pt x="106599" y="320543"/>
                  <a:pt x="73998" y="282602"/>
                  <a:pt x="47807" y="219837"/>
                </a:cubicBezTo>
                <a:cubicBezTo>
                  <a:pt x="21422" y="157150"/>
                  <a:pt x="17206" y="107295"/>
                  <a:pt x="35293" y="71638"/>
                </a:cubicBezTo>
                <a:cubicBezTo>
                  <a:pt x="49338" y="43839"/>
                  <a:pt x="93309" y="26204"/>
                  <a:pt x="93740" y="26035"/>
                </a:cubicBezTo>
                <a:cubicBezTo>
                  <a:pt x="93827" y="25999"/>
                  <a:pt x="93913" y="25965"/>
                  <a:pt x="93999" y="25930"/>
                </a:cubicBezTo>
                <a:cubicBezTo>
                  <a:pt x="96503" y="24879"/>
                  <a:pt x="98747" y="24324"/>
                  <a:pt x="100489" y="24324"/>
                </a:cubicBezTo>
                <a:cubicBezTo>
                  <a:pt x="105849" y="24324"/>
                  <a:pt x="110726" y="32637"/>
                  <a:pt x="114965" y="48929"/>
                </a:cubicBezTo>
                <a:lnTo>
                  <a:pt x="118525" y="63109"/>
                </a:lnTo>
                <a:cubicBezTo>
                  <a:pt x="126205" y="93271"/>
                  <a:pt x="125036" y="112137"/>
                  <a:pt x="115204" y="116249"/>
                </a:cubicBezTo>
                <a:lnTo>
                  <a:pt x="101999" y="121811"/>
                </a:lnTo>
                <a:cubicBezTo>
                  <a:pt x="101473" y="122029"/>
                  <a:pt x="100859" y="122257"/>
                  <a:pt x="100181" y="122515"/>
                </a:cubicBezTo>
                <a:cubicBezTo>
                  <a:pt x="92887" y="125277"/>
                  <a:pt x="77709" y="131021"/>
                  <a:pt x="70844" y="147905"/>
                </a:cubicBezTo>
                <a:cubicBezTo>
                  <a:pt x="64616" y="163226"/>
                  <a:pt x="67194" y="182676"/>
                  <a:pt x="78719" y="207366"/>
                </a:cubicBezTo>
                <a:cubicBezTo>
                  <a:pt x="94241" y="240598"/>
                  <a:pt x="111746" y="256753"/>
                  <a:pt x="132236" y="256753"/>
                </a:cubicBezTo>
                <a:cubicBezTo>
                  <a:pt x="141745" y="256753"/>
                  <a:pt x="149378" y="253043"/>
                  <a:pt x="153938" y="250828"/>
                </a:cubicBezTo>
                <a:cubicBezTo>
                  <a:pt x="154778" y="250419"/>
                  <a:pt x="155529" y="250044"/>
                  <a:pt x="156336" y="249710"/>
                </a:cubicBezTo>
                <a:lnTo>
                  <a:pt x="169458" y="244083"/>
                </a:lnTo>
                <a:cubicBezTo>
                  <a:pt x="170812" y="243519"/>
                  <a:pt x="172113" y="243245"/>
                  <a:pt x="173433" y="243245"/>
                </a:cubicBezTo>
                <a:cubicBezTo>
                  <a:pt x="179749" y="243245"/>
                  <a:pt x="191075" y="249499"/>
                  <a:pt x="209110" y="279230"/>
                </a:cubicBezTo>
                <a:lnTo>
                  <a:pt x="216604" y="291743"/>
                </a:lnTo>
                <a:cubicBezTo>
                  <a:pt x="225839" y="306991"/>
                  <a:pt x="226569" y="313915"/>
                  <a:pt x="225555" y="317038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379" name="Google Shape;379;p47"/>
          <p:cNvSpPr/>
          <p:nvPr/>
        </p:nvSpPr>
        <p:spPr>
          <a:xfrm>
            <a:off x="455348" y="3149873"/>
            <a:ext cx="269924" cy="192803"/>
          </a:xfrm>
          <a:custGeom>
            <a:rect b="b" l="l" r="r" t="t"/>
            <a:pathLst>
              <a:path extrusionOk="0" h="257070" w="359899">
                <a:moveTo>
                  <a:pt x="347046" y="0"/>
                </a:moveTo>
                <a:lnTo>
                  <a:pt x="12854" y="0"/>
                </a:lnTo>
                <a:cubicBezTo>
                  <a:pt x="5755" y="0"/>
                  <a:pt x="0" y="5755"/>
                  <a:pt x="0" y="12853"/>
                </a:cubicBezTo>
                <a:lnTo>
                  <a:pt x="0" y="244217"/>
                </a:lnTo>
                <a:cubicBezTo>
                  <a:pt x="0" y="251316"/>
                  <a:pt x="5755" y="257071"/>
                  <a:pt x="12854" y="257071"/>
                </a:cubicBezTo>
                <a:lnTo>
                  <a:pt x="347046" y="257071"/>
                </a:lnTo>
                <a:cubicBezTo>
                  <a:pt x="354145" y="257071"/>
                  <a:pt x="359900" y="251316"/>
                  <a:pt x="359900" y="244217"/>
                </a:cubicBezTo>
                <a:lnTo>
                  <a:pt x="359900" y="12853"/>
                </a:lnTo>
                <a:cubicBezTo>
                  <a:pt x="359900" y="5755"/>
                  <a:pt x="354145" y="0"/>
                  <a:pt x="347046" y="0"/>
                </a:cubicBezTo>
                <a:close/>
                <a:moveTo>
                  <a:pt x="325966" y="25707"/>
                </a:moveTo>
                <a:lnTo>
                  <a:pt x="179950" y="138022"/>
                </a:lnTo>
                <a:lnTo>
                  <a:pt x="33933" y="25707"/>
                </a:lnTo>
                <a:lnTo>
                  <a:pt x="325966" y="25707"/>
                </a:lnTo>
                <a:close/>
                <a:moveTo>
                  <a:pt x="334192" y="231364"/>
                </a:moveTo>
                <a:lnTo>
                  <a:pt x="25707" y="231364"/>
                </a:lnTo>
                <a:lnTo>
                  <a:pt x="25707" y="51812"/>
                </a:lnTo>
                <a:lnTo>
                  <a:pt x="172122" y="164435"/>
                </a:lnTo>
                <a:cubicBezTo>
                  <a:pt x="176739" y="167980"/>
                  <a:pt x="183161" y="167980"/>
                  <a:pt x="187778" y="164435"/>
                </a:cubicBezTo>
                <a:lnTo>
                  <a:pt x="334192" y="51812"/>
                </a:lnTo>
                <a:lnTo>
                  <a:pt x="334192" y="231364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0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Google Shape;181;p38"/>
          <p:cNvSpPr txBox="1"/>
          <p:nvPr/>
        </p:nvSpPr>
        <p:spPr>
          <a:xfrm>
            <a:off x="7591575" y="187250"/>
            <a:ext cx="9471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0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82" name="Google Shape;182;p38"/>
          <p:cNvSpPr txBox="1"/>
          <p:nvPr/>
        </p:nvSpPr>
        <p:spPr>
          <a:xfrm>
            <a:off x="1590900" y="2059950"/>
            <a:ext cx="5962200" cy="102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6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Новый продукт компании</a:t>
            </a:r>
            <a:endParaRPr sz="36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rPr lang="ru" sz="36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Comfort Living</a:t>
            </a:r>
            <a:endParaRPr sz="3600">
              <a:solidFill>
                <a:schemeClr val="l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9"/>
          <p:cNvSpPr txBox="1"/>
          <p:nvPr>
            <p:ph type="title"/>
          </p:nvPr>
        </p:nvSpPr>
        <p:spPr>
          <a:xfrm>
            <a:off x="5113115" y="252866"/>
            <a:ext cx="33585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/>
              <a:t>Кто мы</a:t>
            </a:r>
            <a:endParaRPr b="1"/>
          </a:p>
        </p:txBody>
      </p:sp>
      <p:sp>
        <p:nvSpPr>
          <p:cNvPr id="188" name="Google Shape;188;p39"/>
          <p:cNvSpPr txBox="1"/>
          <p:nvPr>
            <p:ph idx="12" type="sldNum"/>
          </p:nvPr>
        </p:nvSpPr>
        <p:spPr>
          <a:xfrm>
            <a:off x="6825598" y="4946110"/>
            <a:ext cx="2057400" cy="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189" name="Google Shape;189;p39"/>
          <p:cNvSpPr txBox="1"/>
          <p:nvPr/>
        </p:nvSpPr>
        <p:spPr>
          <a:xfrm>
            <a:off x="5405595" y="2158800"/>
            <a:ext cx="33516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обеспечивают комфорт и уют 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в каждом доме</a:t>
            </a:r>
            <a:endParaRPr/>
          </a:p>
        </p:txBody>
      </p:sp>
      <p:sp>
        <p:nvSpPr>
          <p:cNvPr id="190" name="Google Shape;190;p39"/>
          <p:cNvSpPr txBox="1"/>
          <p:nvPr/>
        </p:nvSpPr>
        <p:spPr>
          <a:xfrm>
            <a:off x="5405597" y="2945091"/>
            <a:ext cx="30891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делают полезным каждый уголок </a:t>
            </a:r>
            <a:endParaRPr sz="18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за счет функциональных решений</a:t>
            </a:r>
            <a:endParaRPr/>
          </a:p>
        </p:txBody>
      </p:sp>
      <p:sp>
        <p:nvSpPr>
          <p:cNvPr id="191" name="Google Shape;191;p39"/>
          <p:cNvSpPr txBox="1"/>
          <p:nvPr/>
        </p:nvSpPr>
        <p:spPr>
          <a:xfrm>
            <a:off x="5405601" y="3790621"/>
            <a:ext cx="34773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сделаны на заказ под индивидуальные потребности каждого клиента</a:t>
            </a:r>
            <a:endParaRPr/>
          </a:p>
        </p:txBody>
      </p:sp>
      <p:sp>
        <p:nvSpPr>
          <p:cNvPr id="192" name="Google Shape;192;p39"/>
          <p:cNvSpPr/>
          <p:nvPr/>
        </p:nvSpPr>
        <p:spPr>
          <a:xfrm flipH="1">
            <a:off x="5107689" y="2276620"/>
            <a:ext cx="1980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3" name="Google Shape;193;p39"/>
          <p:cNvSpPr/>
          <p:nvPr/>
        </p:nvSpPr>
        <p:spPr>
          <a:xfrm flipH="1">
            <a:off x="5107689" y="3133875"/>
            <a:ext cx="1980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39"/>
          <p:cNvSpPr/>
          <p:nvPr/>
        </p:nvSpPr>
        <p:spPr>
          <a:xfrm flipH="1">
            <a:off x="5107689" y="3986366"/>
            <a:ext cx="1980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95" name="Google Shape;195;p39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17701" l="-11050" r="11049" t="17694"/>
          <a:stretch/>
        </p:blipFill>
        <p:spPr>
          <a:xfrm>
            <a:off x="-2856146" y="-1183124"/>
            <a:ext cx="7509600" cy="7509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pic>
      <p:sp>
        <p:nvSpPr>
          <p:cNvPr id="196" name="Google Shape;196;p39"/>
          <p:cNvSpPr txBox="1"/>
          <p:nvPr/>
        </p:nvSpPr>
        <p:spPr>
          <a:xfrm>
            <a:off x="5113120" y="1003325"/>
            <a:ext cx="2991300" cy="6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Мы создаем мебельные решения, которые:</a:t>
            </a:r>
            <a:endParaRPr sz="1800"/>
          </a:p>
        </p:txBody>
      </p:sp>
      <p:sp>
        <p:nvSpPr>
          <p:cNvPr id="197" name="Google Shape;197;p39"/>
          <p:cNvSpPr txBox="1"/>
          <p:nvPr/>
        </p:nvSpPr>
        <p:spPr>
          <a:xfrm>
            <a:off x="7591575" y="187250"/>
            <a:ext cx="947100" cy="3771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2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rPr>
              <a:t>логотип</a:t>
            </a:r>
            <a:endParaRPr sz="2000">
              <a:solidFill>
                <a:schemeClr val="dk2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40"/>
          <p:cNvSpPr txBox="1"/>
          <p:nvPr>
            <p:ph type="title"/>
          </p:nvPr>
        </p:nvSpPr>
        <p:spPr>
          <a:xfrm>
            <a:off x="254407" y="252866"/>
            <a:ext cx="78867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Наши клиенты</a:t>
            </a:r>
            <a:endParaRPr b="1"/>
          </a:p>
        </p:txBody>
      </p:sp>
      <p:sp>
        <p:nvSpPr>
          <p:cNvPr id="203" name="Google Shape;203;p40"/>
          <p:cNvSpPr/>
          <p:nvPr/>
        </p:nvSpPr>
        <p:spPr>
          <a:xfrm>
            <a:off x="6205241" y="335"/>
            <a:ext cx="2938800" cy="5142900"/>
          </a:xfrm>
          <a:prstGeom prst="rect">
            <a:avLst/>
          </a:prstGeom>
          <a:gradFill>
            <a:gsLst>
              <a:gs pos="0">
                <a:schemeClr val="accent2"/>
              </a:gs>
              <a:gs pos="5000">
                <a:schemeClr val="accent2"/>
              </a:gs>
              <a:gs pos="100000">
                <a:schemeClr val="accent3"/>
              </a:gs>
            </a:gsLst>
            <a:lin ang="13199916" scaled="0"/>
          </a:gradFill>
          <a:ln>
            <a:noFill/>
          </a:ln>
          <a:effectLst>
            <a:outerShdw blurRad="1270000" sx="102000" rotWithShape="0" algn="ctr" sy="102000">
              <a:srgbClr val="367CFF">
                <a:alpha val="1294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04" name="Google Shape;204;p40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4014919" y="294085"/>
            <a:ext cx="4555200" cy="4555200"/>
          </a:xfrm>
          <a:prstGeom prst="ellipse">
            <a:avLst/>
          </a:prstGeom>
          <a:gradFill>
            <a:gsLst>
              <a:gs pos="0">
                <a:srgbClr val="E4EDF1"/>
              </a:gs>
              <a:gs pos="100000">
                <a:srgbClr val="CCD9E1"/>
              </a:gs>
            </a:gsLst>
            <a:lin ang="0" scaled="0"/>
          </a:gradFill>
          <a:ln cap="flat" cmpd="sng" w="9525">
            <a:solidFill>
              <a:srgbClr val="AECAFF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205" name="Google Shape;205;p40"/>
          <p:cNvSpPr/>
          <p:nvPr/>
        </p:nvSpPr>
        <p:spPr>
          <a:xfrm rot="-2207212">
            <a:off x="4015478" y="301407"/>
            <a:ext cx="4554305" cy="4554305"/>
          </a:xfrm>
          <a:prstGeom prst="ellipse">
            <a:avLst/>
          </a:prstGeom>
          <a:gradFill>
            <a:gsLst>
              <a:gs pos="0">
                <a:srgbClr val="6FA1FF">
                  <a:alpha val="0"/>
                </a:srgbClr>
              </a:gs>
              <a:gs pos="99000">
                <a:srgbClr val="0050E7">
                  <a:alpha val="37647"/>
                </a:srgbClr>
              </a:gs>
              <a:gs pos="100000">
                <a:srgbClr val="0050E7">
                  <a:alpha val="37647"/>
                </a:srgbClr>
              </a:gs>
            </a:gsLst>
            <a:lin ang="5400012" scaled="0"/>
          </a:gra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06" name="Google Shape;206;p40"/>
          <p:cNvSpPr txBox="1"/>
          <p:nvPr/>
        </p:nvSpPr>
        <p:spPr>
          <a:xfrm>
            <a:off x="355172" y="1839650"/>
            <a:ext cx="3140400" cy="1477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Ц</a:t>
            </a:r>
            <a:r>
              <a:rPr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енители качества и стиля, </a:t>
            </a:r>
            <a:endParaRPr sz="2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ищут уникальные решения </a:t>
            </a:r>
            <a:endParaRPr sz="2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для своего интерьера</a:t>
            </a:r>
            <a:endParaRPr b="0" i="0" sz="2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41"/>
          <p:cNvSpPr/>
          <p:nvPr/>
        </p:nvSpPr>
        <p:spPr>
          <a:xfrm>
            <a:off x="1" y="-6107"/>
            <a:ext cx="5030501" cy="5155707"/>
          </a:xfrm>
          <a:custGeom>
            <a:rect b="b" l="l" r="r" t="t"/>
            <a:pathLst>
              <a:path extrusionOk="0" h="6874276" w="6707335">
                <a:moveTo>
                  <a:pt x="0" y="0"/>
                </a:moveTo>
                <a:lnTo>
                  <a:pt x="6707335" y="14477"/>
                </a:lnTo>
                <a:lnTo>
                  <a:pt x="6578507" y="156224"/>
                </a:lnTo>
                <a:cubicBezTo>
                  <a:pt x="6091236" y="746660"/>
                  <a:pt x="5798525" y="1503612"/>
                  <a:pt x="5798525" y="2328931"/>
                </a:cubicBezTo>
                <a:cubicBezTo>
                  <a:pt x="5798525" y="2800542"/>
                  <a:pt x="5894104" y="3249829"/>
                  <a:pt x="6066949" y="3658479"/>
                </a:cubicBezTo>
                <a:lnTo>
                  <a:pt x="6095259" y="3717248"/>
                </a:lnTo>
                <a:lnTo>
                  <a:pt x="6112765" y="3795331"/>
                </a:lnTo>
                <a:lnTo>
                  <a:pt x="6155314" y="3865367"/>
                </a:lnTo>
                <a:cubicBezTo>
                  <a:pt x="6418229" y="4349350"/>
                  <a:pt x="6567571" y="4903983"/>
                  <a:pt x="6567571" y="5493496"/>
                </a:cubicBezTo>
                <a:cubicBezTo>
                  <a:pt x="6567571" y="5965107"/>
                  <a:pt x="6471992" y="6414394"/>
                  <a:pt x="6299148" y="6823044"/>
                </a:cubicBezTo>
                <a:lnTo>
                  <a:pt x="6274468" y="6874276"/>
                </a:lnTo>
                <a:lnTo>
                  <a:pt x="0" y="6874276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13" name="Google Shape;213;p41"/>
          <p:cNvSpPr txBox="1"/>
          <p:nvPr/>
        </p:nvSpPr>
        <p:spPr>
          <a:xfrm>
            <a:off x="903420" y="1224905"/>
            <a:ext cx="2830500" cy="484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FE9"/>
              </a:buClr>
              <a:buSzPts val="1500"/>
              <a:buFont typeface="Oswald Light"/>
              <a:buNone/>
            </a:pPr>
            <a:r>
              <a:rPr lang="ru" sz="1500">
                <a:latin typeface="Oswald Light"/>
                <a:ea typeface="Oswald Light"/>
                <a:cs typeface="Oswald Light"/>
                <a:sym typeface="Oswald Light"/>
              </a:rPr>
              <a:t>Недостаток индивидуальности </a:t>
            </a:r>
            <a:endParaRPr sz="1500"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9FE9"/>
              </a:buClr>
              <a:buSzPts val="1500"/>
              <a:buFont typeface="Oswald Light"/>
              <a:buNone/>
            </a:pPr>
            <a:r>
              <a:rPr lang="ru" sz="1500">
                <a:latin typeface="Oswald Light"/>
                <a:ea typeface="Oswald Light"/>
                <a:cs typeface="Oswald Light"/>
                <a:sym typeface="Oswald Light"/>
              </a:rPr>
              <a:t>в мебельных решениях</a:t>
            </a:r>
            <a:endParaRPr sz="1500"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14" name="Google Shape;214;p41"/>
          <p:cNvSpPr txBox="1"/>
          <p:nvPr/>
        </p:nvSpPr>
        <p:spPr>
          <a:xfrm>
            <a:off x="5480330" y="1230702"/>
            <a:ext cx="2634900" cy="4617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Изобрели возможность создать персонализированный интерьер</a:t>
            </a:r>
            <a:endParaRPr sz="15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grpSp>
        <p:nvGrpSpPr>
          <p:cNvPr id="215" name="Google Shape;215;p41"/>
          <p:cNvGrpSpPr/>
          <p:nvPr/>
        </p:nvGrpSpPr>
        <p:grpSpPr>
          <a:xfrm rot="10800000">
            <a:off x="4292093" y="2455413"/>
            <a:ext cx="567713" cy="567713"/>
            <a:chOff x="-646196" y="2122319"/>
            <a:chExt cx="381000" cy="381000"/>
          </a:xfrm>
        </p:grpSpPr>
        <p:sp>
          <p:nvSpPr>
            <p:cNvPr id="216" name="Google Shape;216;p41"/>
            <p:cNvSpPr/>
            <p:nvPr/>
          </p:nvSpPr>
          <p:spPr>
            <a:xfrm>
              <a:off x="-646196" y="2122319"/>
              <a:ext cx="381000" cy="381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endParaRPr>
            </a:p>
          </p:txBody>
        </p:sp>
        <p:cxnSp>
          <p:nvCxnSpPr>
            <p:cNvPr id="217" name="Google Shape;217;p41"/>
            <p:cNvCxnSpPr/>
            <p:nvPr/>
          </p:nvCxnSpPr>
          <p:spPr>
            <a:xfrm rot="10800000">
              <a:off x="-539843" y="2318265"/>
              <a:ext cx="168627" cy="0"/>
            </a:xfrm>
            <a:prstGeom prst="straightConnector1">
              <a:avLst/>
            </a:prstGeom>
            <a:solidFill>
              <a:srgbClr val="1E2982"/>
            </a:solidFill>
            <a:ln cap="flat" cmpd="sng" w="25400">
              <a:solidFill>
                <a:schemeClr val="lt1"/>
              </a:solidFill>
              <a:prstDash val="solid"/>
              <a:round/>
              <a:headEnd len="sm" w="sm" type="none"/>
              <a:tailEnd len="med" w="med" type="stealth"/>
            </a:ln>
          </p:spPr>
        </p:cxnSp>
      </p:grpSp>
      <p:sp>
        <p:nvSpPr>
          <p:cNvPr id="218" name="Google Shape;218;p41"/>
          <p:cNvSpPr/>
          <p:nvPr/>
        </p:nvSpPr>
        <p:spPr>
          <a:xfrm>
            <a:off x="5922476" y="2425468"/>
            <a:ext cx="1812172" cy="1812172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>
            <a:outerShdw blurRad="1270000" sx="109000" rotWithShape="0" algn="ctr" sy="109000">
              <a:srgbClr val="367CFF">
                <a:alpha val="4196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chemeClr val="accent2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19" name="Google Shape;219;p41"/>
          <p:cNvSpPr/>
          <p:nvPr/>
        </p:nvSpPr>
        <p:spPr>
          <a:xfrm>
            <a:off x="7446857" y="3750557"/>
            <a:ext cx="398155" cy="398155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20" name="Google Shape;220;p41"/>
          <p:cNvSpPr/>
          <p:nvPr/>
        </p:nvSpPr>
        <p:spPr>
          <a:xfrm>
            <a:off x="1388965" y="2363003"/>
            <a:ext cx="1941467" cy="1941466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blurRad="1270000" sx="102000" rotWithShape="0" algn="ctr" sy="102000">
              <a:srgbClr val="BFBFBF">
                <a:alpha val="71764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21" name="Google Shape;221;p41"/>
          <p:cNvSpPr/>
          <p:nvPr/>
        </p:nvSpPr>
        <p:spPr>
          <a:xfrm>
            <a:off x="569423" y="479652"/>
            <a:ext cx="3580548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300">
                <a:solidFill>
                  <a:schemeClr val="accent2"/>
                </a:solidFill>
                <a:latin typeface="Oswald"/>
                <a:ea typeface="Oswald"/>
                <a:cs typeface="Oswald"/>
                <a:sym typeface="Oswald"/>
              </a:rPr>
              <a:t>Проблема клиента</a:t>
            </a:r>
            <a:endParaRPr sz="1100"/>
          </a:p>
        </p:txBody>
      </p:sp>
      <p:sp>
        <p:nvSpPr>
          <p:cNvPr id="222" name="Google Shape;222;p41"/>
          <p:cNvSpPr/>
          <p:nvPr/>
        </p:nvSpPr>
        <p:spPr>
          <a:xfrm>
            <a:off x="5226440" y="471004"/>
            <a:ext cx="3204242" cy="526298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33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Как решили</a:t>
            </a:r>
            <a:endParaRPr sz="1100"/>
          </a:p>
        </p:txBody>
      </p:sp>
      <p:sp>
        <p:nvSpPr>
          <p:cNvPr id="223" name="Google Shape;223;p41"/>
          <p:cNvSpPr/>
          <p:nvPr/>
        </p:nvSpPr>
        <p:spPr>
          <a:xfrm>
            <a:off x="1317319" y="3735887"/>
            <a:ext cx="397936" cy="397936"/>
          </a:xfrm>
          <a:prstGeom prst="ellipse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24" name="Google Shape;224;p41"/>
          <p:cNvSpPr/>
          <p:nvPr/>
        </p:nvSpPr>
        <p:spPr>
          <a:xfrm>
            <a:off x="2157724" y="2161029"/>
            <a:ext cx="403948" cy="403948"/>
          </a:xfrm>
          <a:prstGeom prst="ellipse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25" name="Google Shape;225;p41"/>
          <p:cNvSpPr/>
          <p:nvPr/>
        </p:nvSpPr>
        <p:spPr>
          <a:xfrm>
            <a:off x="3017492" y="3719627"/>
            <a:ext cx="397936" cy="397936"/>
          </a:xfrm>
          <a:prstGeom prst="ellipse">
            <a:avLst/>
          </a:prstGeom>
          <a:solidFill>
            <a:srgbClr val="D8D8D8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26" name="Google Shape;226;p41"/>
          <p:cNvSpPr/>
          <p:nvPr/>
        </p:nvSpPr>
        <p:spPr>
          <a:xfrm>
            <a:off x="6648166" y="2235209"/>
            <a:ext cx="403948" cy="403948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27" name="Google Shape;227;p41"/>
          <p:cNvSpPr/>
          <p:nvPr/>
        </p:nvSpPr>
        <p:spPr>
          <a:xfrm>
            <a:off x="5890889" y="3735668"/>
            <a:ext cx="397936" cy="397936"/>
          </a:xfrm>
          <a:prstGeom prst="ellips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28" name="Google Shape;228;p41"/>
          <p:cNvSpPr txBox="1"/>
          <p:nvPr/>
        </p:nvSpPr>
        <p:spPr>
          <a:xfrm>
            <a:off x="6825598" y="4722160"/>
            <a:ext cx="2057400" cy="197362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ru" sz="900">
                <a:solidFill>
                  <a:schemeClr val="lt1"/>
                </a:solidFill>
                <a:latin typeface="Oswald Light"/>
                <a:ea typeface="Oswald Light"/>
                <a:cs typeface="Oswald Light"/>
                <a:sym typeface="Oswald Light"/>
              </a:rPr>
              <a:t>‹#›</a:t>
            </a:fld>
            <a:endParaRPr b="0" i="0" sz="9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grpSp>
        <p:nvGrpSpPr>
          <p:cNvPr id="229" name="Google Shape;229;p41"/>
          <p:cNvGrpSpPr/>
          <p:nvPr/>
        </p:nvGrpSpPr>
        <p:grpSpPr>
          <a:xfrm>
            <a:off x="1954697" y="2909627"/>
            <a:ext cx="810000" cy="809999"/>
            <a:chOff x="2606263" y="3879503"/>
            <a:chExt cx="1080000" cy="1079999"/>
          </a:xfrm>
        </p:grpSpPr>
        <p:sp>
          <p:nvSpPr>
            <p:cNvPr id="230" name="Google Shape;230;p41"/>
            <p:cNvSpPr/>
            <p:nvPr/>
          </p:nvSpPr>
          <p:spPr>
            <a:xfrm>
              <a:off x="2606754" y="4287713"/>
              <a:ext cx="1079474" cy="671789"/>
            </a:xfrm>
            <a:custGeom>
              <a:rect b="b" l="l" r="r" t="t"/>
              <a:pathLst>
                <a:path extrusionOk="0" h="671789" w="1079474">
                  <a:moveTo>
                    <a:pt x="973470" y="0"/>
                  </a:moveTo>
                  <a:lnTo>
                    <a:pt x="106002" y="0"/>
                  </a:lnTo>
                  <a:cubicBezTo>
                    <a:pt x="47554" y="0"/>
                    <a:pt x="0" y="47509"/>
                    <a:pt x="0" y="105907"/>
                  </a:cubicBezTo>
                  <a:lnTo>
                    <a:pt x="0" y="565880"/>
                  </a:lnTo>
                  <a:cubicBezTo>
                    <a:pt x="0" y="624280"/>
                    <a:pt x="47554" y="671790"/>
                    <a:pt x="106002" y="671790"/>
                  </a:cubicBezTo>
                  <a:lnTo>
                    <a:pt x="973470" y="671790"/>
                  </a:lnTo>
                  <a:cubicBezTo>
                    <a:pt x="1031921" y="671790"/>
                    <a:pt x="1079475" y="624280"/>
                    <a:pt x="1079475" y="565882"/>
                  </a:cubicBezTo>
                  <a:lnTo>
                    <a:pt x="1079475" y="105907"/>
                  </a:lnTo>
                  <a:cubicBezTo>
                    <a:pt x="1079475" y="47509"/>
                    <a:pt x="1031921" y="0"/>
                    <a:pt x="973470" y="0"/>
                  </a:cubicBezTo>
                  <a:close/>
                  <a:moveTo>
                    <a:pt x="66639" y="89471"/>
                  </a:moveTo>
                  <a:lnTo>
                    <a:pt x="243772" y="195545"/>
                  </a:lnTo>
                  <a:lnTo>
                    <a:pt x="63338" y="376140"/>
                  </a:lnTo>
                  <a:lnTo>
                    <a:pt x="63338" y="105907"/>
                  </a:lnTo>
                  <a:cubicBezTo>
                    <a:pt x="63338" y="100086"/>
                    <a:pt x="64513" y="94532"/>
                    <a:pt x="66639" y="89471"/>
                  </a:cubicBezTo>
                  <a:close/>
                  <a:moveTo>
                    <a:pt x="146106" y="63281"/>
                  </a:moveTo>
                  <a:lnTo>
                    <a:pt x="933369" y="63281"/>
                  </a:lnTo>
                  <a:lnTo>
                    <a:pt x="540804" y="298367"/>
                  </a:lnTo>
                  <a:cubicBezTo>
                    <a:pt x="540148" y="298761"/>
                    <a:pt x="539327" y="298761"/>
                    <a:pt x="538671" y="298367"/>
                  </a:cubicBezTo>
                  <a:lnTo>
                    <a:pt x="146106" y="63281"/>
                  </a:lnTo>
                  <a:close/>
                  <a:moveTo>
                    <a:pt x="1012838" y="89471"/>
                  </a:moveTo>
                  <a:cubicBezTo>
                    <a:pt x="1014962" y="94532"/>
                    <a:pt x="1016137" y="100086"/>
                    <a:pt x="1016137" y="105907"/>
                  </a:cubicBezTo>
                  <a:lnTo>
                    <a:pt x="1016137" y="377593"/>
                  </a:lnTo>
                  <a:lnTo>
                    <a:pt x="834796" y="196090"/>
                  </a:lnTo>
                  <a:lnTo>
                    <a:pt x="1012838" y="89471"/>
                  </a:lnTo>
                  <a:close/>
                  <a:moveTo>
                    <a:pt x="973470" y="608508"/>
                  </a:moveTo>
                  <a:lnTo>
                    <a:pt x="106002" y="608508"/>
                  </a:lnTo>
                  <a:cubicBezTo>
                    <a:pt x="82477" y="608508"/>
                    <a:pt x="63338" y="589387"/>
                    <a:pt x="63338" y="565882"/>
                  </a:cubicBezTo>
                  <a:lnTo>
                    <a:pt x="63338" y="465716"/>
                  </a:lnTo>
                  <a:lnTo>
                    <a:pt x="299763" y="229078"/>
                  </a:lnTo>
                  <a:lnTo>
                    <a:pt x="506109" y="352645"/>
                  </a:lnTo>
                  <a:cubicBezTo>
                    <a:pt x="516480" y="358857"/>
                    <a:pt x="528107" y="361962"/>
                    <a:pt x="539738" y="361962"/>
                  </a:cubicBezTo>
                  <a:cubicBezTo>
                    <a:pt x="551367" y="361962"/>
                    <a:pt x="562996" y="358855"/>
                    <a:pt x="573368" y="352645"/>
                  </a:cubicBezTo>
                  <a:lnTo>
                    <a:pt x="778804" y="229622"/>
                  </a:lnTo>
                  <a:lnTo>
                    <a:pt x="1016139" y="467170"/>
                  </a:lnTo>
                  <a:lnTo>
                    <a:pt x="1016139" y="565882"/>
                  </a:lnTo>
                  <a:cubicBezTo>
                    <a:pt x="1016137" y="589387"/>
                    <a:pt x="996996" y="608508"/>
                    <a:pt x="973470" y="608508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31" name="Google Shape;231;p41"/>
            <p:cNvSpPr/>
            <p:nvPr/>
          </p:nvSpPr>
          <p:spPr>
            <a:xfrm>
              <a:off x="3025462" y="3879503"/>
              <a:ext cx="242057" cy="342092"/>
            </a:xfrm>
            <a:custGeom>
              <a:rect b="b" l="l" r="r" t="t"/>
              <a:pathLst>
                <a:path extrusionOk="0" h="342092" w="242057">
                  <a:moveTo>
                    <a:pt x="13421" y="182412"/>
                  </a:moveTo>
                  <a:cubicBezTo>
                    <a:pt x="18966" y="186321"/>
                    <a:pt x="25336" y="188198"/>
                    <a:pt x="31646" y="188198"/>
                  </a:cubicBezTo>
                  <a:cubicBezTo>
                    <a:pt x="41591" y="188198"/>
                    <a:pt x="51385" y="183528"/>
                    <a:pt x="57553" y="174789"/>
                  </a:cubicBezTo>
                  <a:lnTo>
                    <a:pt x="89360" y="129724"/>
                  </a:lnTo>
                  <a:lnTo>
                    <a:pt x="89360" y="310452"/>
                  </a:lnTo>
                  <a:cubicBezTo>
                    <a:pt x="89360" y="327926"/>
                    <a:pt x="103539" y="342092"/>
                    <a:pt x="121028" y="342092"/>
                  </a:cubicBezTo>
                  <a:cubicBezTo>
                    <a:pt x="138519" y="342092"/>
                    <a:pt x="152696" y="327926"/>
                    <a:pt x="152696" y="310452"/>
                  </a:cubicBezTo>
                  <a:lnTo>
                    <a:pt x="152696" y="129724"/>
                  </a:lnTo>
                  <a:lnTo>
                    <a:pt x="184504" y="174789"/>
                  </a:lnTo>
                  <a:cubicBezTo>
                    <a:pt x="194582" y="189070"/>
                    <a:pt x="214343" y="192483"/>
                    <a:pt x="228636" y="182412"/>
                  </a:cubicBezTo>
                  <a:cubicBezTo>
                    <a:pt x="242931" y="172342"/>
                    <a:pt x="246346" y="152601"/>
                    <a:pt x="236266" y="138320"/>
                  </a:cubicBezTo>
                  <a:lnTo>
                    <a:pt x="148790" y="14380"/>
                  </a:lnTo>
                  <a:cubicBezTo>
                    <a:pt x="142605" y="5615"/>
                    <a:pt x="132605" y="289"/>
                    <a:pt x="121908" y="13"/>
                  </a:cubicBezTo>
                  <a:cubicBezTo>
                    <a:pt x="121840" y="11"/>
                    <a:pt x="121775" y="8"/>
                    <a:pt x="121707" y="8"/>
                  </a:cubicBezTo>
                  <a:cubicBezTo>
                    <a:pt x="121636" y="6"/>
                    <a:pt x="121564" y="6"/>
                    <a:pt x="121492" y="4"/>
                  </a:cubicBezTo>
                  <a:cubicBezTo>
                    <a:pt x="121338" y="2"/>
                    <a:pt x="121184" y="0"/>
                    <a:pt x="121028" y="0"/>
                  </a:cubicBezTo>
                  <a:cubicBezTo>
                    <a:pt x="120872" y="0"/>
                    <a:pt x="120720" y="2"/>
                    <a:pt x="120566" y="4"/>
                  </a:cubicBezTo>
                  <a:cubicBezTo>
                    <a:pt x="120495" y="4"/>
                    <a:pt x="120423" y="6"/>
                    <a:pt x="120351" y="8"/>
                  </a:cubicBezTo>
                  <a:cubicBezTo>
                    <a:pt x="120284" y="11"/>
                    <a:pt x="120216" y="11"/>
                    <a:pt x="120151" y="13"/>
                  </a:cubicBezTo>
                  <a:cubicBezTo>
                    <a:pt x="109454" y="289"/>
                    <a:pt x="99454" y="5615"/>
                    <a:pt x="93267" y="14382"/>
                  </a:cubicBezTo>
                  <a:lnTo>
                    <a:pt x="5791" y="138320"/>
                  </a:lnTo>
                  <a:cubicBezTo>
                    <a:pt x="-4290" y="152601"/>
                    <a:pt x="-873" y="172342"/>
                    <a:pt x="13421" y="182412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32" name="Google Shape;232;p41"/>
            <p:cNvSpPr/>
            <p:nvPr/>
          </p:nvSpPr>
          <p:spPr>
            <a:xfrm>
              <a:off x="2606263" y="3960100"/>
              <a:ext cx="260979" cy="261104"/>
            </a:xfrm>
            <a:custGeom>
              <a:rect b="b" l="l" r="r" t="t"/>
              <a:pathLst>
                <a:path extrusionOk="0" h="261104" w="260979">
                  <a:moveTo>
                    <a:pt x="57368" y="215530"/>
                  </a:moveTo>
                  <a:cubicBezTo>
                    <a:pt x="59148" y="215530"/>
                    <a:pt x="60952" y="215380"/>
                    <a:pt x="62766" y="215068"/>
                  </a:cubicBezTo>
                  <a:cubicBezTo>
                    <a:pt x="80001" y="212110"/>
                    <a:pt x="91578" y="195750"/>
                    <a:pt x="88616" y="178529"/>
                  </a:cubicBezTo>
                  <a:lnTo>
                    <a:pt x="79253" y="124056"/>
                  </a:lnTo>
                  <a:lnTo>
                    <a:pt x="206897" y="251817"/>
                  </a:lnTo>
                  <a:cubicBezTo>
                    <a:pt x="213082" y="258008"/>
                    <a:pt x="221195" y="261105"/>
                    <a:pt x="229311" y="261105"/>
                  </a:cubicBezTo>
                  <a:cubicBezTo>
                    <a:pt x="237405" y="261105"/>
                    <a:pt x="245503" y="258023"/>
                    <a:pt x="251683" y="251857"/>
                  </a:cubicBezTo>
                  <a:cubicBezTo>
                    <a:pt x="264061" y="239511"/>
                    <a:pt x="264080" y="219478"/>
                    <a:pt x="251726" y="207111"/>
                  </a:cubicBezTo>
                  <a:lnTo>
                    <a:pt x="123936" y="79203"/>
                  </a:lnTo>
                  <a:lnTo>
                    <a:pt x="178393" y="88581"/>
                  </a:lnTo>
                  <a:cubicBezTo>
                    <a:pt x="195644" y="91551"/>
                    <a:pt x="212010" y="79994"/>
                    <a:pt x="214982" y="62775"/>
                  </a:cubicBezTo>
                  <a:cubicBezTo>
                    <a:pt x="217952" y="45554"/>
                    <a:pt x="206389" y="29187"/>
                    <a:pt x="189153" y="26219"/>
                  </a:cubicBezTo>
                  <a:lnTo>
                    <a:pt x="39740" y="491"/>
                  </a:lnTo>
                  <a:cubicBezTo>
                    <a:pt x="28881" y="-1378"/>
                    <a:pt x="17745" y="2151"/>
                    <a:pt x="9953" y="9935"/>
                  </a:cubicBezTo>
                  <a:cubicBezTo>
                    <a:pt x="2159" y="17719"/>
                    <a:pt x="-1378" y="28846"/>
                    <a:pt x="491" y="39688"/>
                  </a:cubicBezTo>
                  <a:lnTo>
                    <a:pt x="26195" y="189236"/>
                  </a:lnTo>
                  <a:cubicBezTo>
                    <a:pt x="28841" y="204649"/>
                    <a:pt x="42229" y="215530"/>
                    <a:pt x="57368" y="21553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33" name="Google Shape;233;p41"/>
            <p:cNvSpPr/>
            <p:nvPr/>
          </p:nvSpPr>
          <p:spPr>
            <a:xfrm>
              <a:off x="3425281" y="3960405"/>
              <a:ext cx="260982" cy="261109"/>
            </a:xfrm>
            <a:custGeom>
              <a:rect b="b" l="l" r="r" t="t"/>
              <a:pathLst>
                <a:path extrusionOk="0" h="261109" w="260982">
                  <a:moveTo>
                    <a:pt x="31667" y="261110"/>
                  </a:moveTo>
                  <a:cubicBezTo>
                    <a:pt x="39780" y="261110"/>
                    <a:pt x="47895" y="258013"/>
                    <a:pt x="54082" y="251822"/>
                  </a:cubicBezTo>
                  <a:lnTo>
                    <a:pt x="181728" y="124059"/>
                  </a:lnTo>
                  <a:lnTo>
                    <a:pt x="172365" y="178532"/>
                  </a:lnTo>
                  <a:cubicBezTo>
                    <a:pt x="169403" y="195755"/>
                    <a:pt x="180979" y="212113"/>
                    <a:pt x="198215" y="215070"/>
                  </a:cubicBezTo>
                  <a:cubicBezTo>
                    <a:pt x="200029" y="215380"/>
                    <a:pt x="201833" y="215532"/>
                    <a:pt x="203613" y="215532"/>
                  </a:cubicBezTo>
                  <a:cubicBezTo>
                    <a:pt x="218750" y="215532"/>
                    <a:pt x="232140" y="204652"/>
                    <a:pt x="234787" y="189241"/>
                  </a:cubicBezTo>
                  <a:lnTo>
                    <a:pt x="260492" y="39701"/>
                  </a:lnTo>
                  <a:cubicBezTo>
                    <a:pt x="262361" y="28848"/>
                    <a:pt x="258822" y="17723"/>
                    <a:pt x="251030" y="9938"/>
                  </a:cubicBezTo>
                  <a:cubicBezTo>
                    <a:pt x="243236" y="2154"/>
                    <a:pt x="232104" y="-1379"/>
                    <a:pt x="221243" y="492"/>
                  </a:cubicBezTo>
                  <a:lnTo>
                    <a:pt x="71828" y="26220"/>
                  </a:lnTo>
                  <a:cubicBezTo>
                    <a:pt x="54592" y="29188"/>
                    <a:pt x="43026" y="45555"/>
                    <a:pt x="45998" y="62775"/>
                  </a:cubicBezTo>
                  <a:cubicBezTo>
                    <a:pt x="48970" y="79996"/>
                    <a:pt x="65367" y="91554"/>
                    <a:pt x="82588" y="88582"/>
                  </a:cubicBezTo>
                  <a:lnTo>
                    <a:pt x="137045" y="79203"/>
                  </a:lnTo>
                  <a:lnTo>
                    <a:pt x="9255" y="207109"/>
                  </a:lnTo>
                  <a:cubicBezTo>
                    <a:pt x="-3102" y="219477"/>
                    <a:pt x="-3083" y="239512"/>
                    <a:pt x="9297" y="251856"/>
                  </a:cubicBezTo>
                  <a:cubicBezTo>
                    <a:pt x="15478" y="258028"/>
                    <a:pt x="23572" y="261110"/>
                    <a:pt x="31667" y="26111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  <p:grpSp>
        <p:nvGrpSpPr>
          <p:cNvPr id="234" name="Google Shape;234;p41"/>
          <p:cNvGrpSpPr/>
          <p:nvPr/>
        </p:nvGrpSpPr>
        <p:grpSpPr>
          <a:xfrm>
            <a:off x="6448041" y="2925668"/>
            <a:ext cx="810000" cy="810000"/>
            <a:chOff x="8597388" y="3900891"/>
            <a:chExt cx="1080000" cy="1080000"/>
          </a:xfrm>
        </p:grpSpPr>
        <p:sp>
          <p:nvSpPr>
            <p:cNvPr id="235" name="Google Shape;235;p41"/>
            <p:cNvSpPr/>
            <p:nvPr/>
          </p:nvSpPr>
          <p:spPr>
            <a:xfrm>
              <a:off x="8597388" y="3900891"/>
              <a:ext cx="1080000" cy="1080000"/>
            </a:xfrm>
            <a:custGeom>
              <a:rect b="b" l="l" r="r" t="t"/>
              <a:pathLst>
                <a:path extrusionOk="0" h="1080000" w="1080000">
                  <a:moveTo>
                    <a:pt x="971283" y="0"/>
                  </a:moveTo>
                  <a:lnTo>
                    <a:pt x="108717" y="0"/>
                  </a:lnTo>
                  <a:cubicBezTo>
                    <a:pt x="48771" y="0"/>
                    <a:pt x="0" y="48771"/>
                    <a:pt x="0" y="108717"/>
                  </a:cubicBezTo>
                  <a:lnTo>
                    <a:pt x="0" y="719814"/>
                  </a:lnTo>
                  <a:cubicBezTo>
                    <a:pt x="0" y="779760"/>
                    <a:pt x="48771" y="828531"/>
                    <a:pt x="108717" y="828531"/>
                  </a:cubicBezTo>
                  <a:lnTo>
                    <a:pt x="508359" y="828531"/>
                  </a:lnTo>
                  <a:lnTo>
                    <a:pt x="508359" y="883807"/>
                  </a:lnTo>
                  <a:cubicBezTo>
                    <a:pt x="477769" y="889658"/>
                    <a:pt x="449312" y="903958"/>
                    <a:pt x="426096" y="925486"/>
                  </a:cubicBezTo>
                  <a:cubicBezTo>
                    <a:pt x="395208" y="954132"/>
                    <a:pt x="376350" y="992961"/>
                    <a:pt x="372994" y="1034828"/>
                  </a:cubicBezTo>
                  <a:cubicBezTo>
                    <a:pt x="372066" y="1046436"/>
                    <a:pt x="376062" y="1057999"/>
                    <a:pt x="383959" y="1066555"/>
                  </a:cubicBezTo>
                  <a:cubicBezTo>
                    <a:pt x="391846" y="1075098"/>
                    <a:pt x="403038" y="1080000"/>
                    <a:pt x="414665" y="1080000"/>
                  </a:cubicBezTo>
                  <a:lnTo>
                    <a:pt x="665335" y="1080000"/>
                  </a:lnTo>
                  <a:cubicBezTo>
                    <a:pt x="676962" y="1080000"/>
                    <a:pt x="688152" y="1075100"/>
                    <a:pt x="696041" y="1066555"/>
                  </a:cubicBezTo>
                  <a:cubicBezTo>
                    <a:pt x="703939" y="1057999"/>
                    <a:pt x="707936" y="1046436"/>
                    <a:pt x="707006" y="1034824"/>
                  </a:cubicBezTo>
                  <a:cubicBezTo>
                    <a:pt x="703650" y="992959"/>
                    <a:pt x="684792" y="954129"/>
                    <a:pt x="653904" y="925486"/>
                  </a:cubicBezTo>
                  <a:cubicBezTo>
                    <a:pt x="630688" y="903958"/>
                    <a:pt x="602231" y="889658"/>
                    <a:pt x="571641" y="883807"/>
                  </a:cubicBezTo>
                  <a:lnTo>
                    <a:pt x="571641" y="828531"/>
                  </a:lnTo>
                  <a:lnTo>
                    <a:pt x="971283" y="828531"/>
                  </a:lnTo>
                  <a:cubicBezTo>
                    <a:pt x="1031229" y="828531"/>
                    <a:pt x="1080000" y="779760"/>
                    <a:pt x="1080000" y="719814"/>
                  </a:cubicBezTo>
                  <a:lnTo>
                    <a:pt x="1080000" y="108717"/>
                  </a:lnTo>
                  <a:cubicBezTo>
                    <a:pt x="1080000" y="48771"/>
                    <a:pt x="1031229" y="0"/>
                    <a:pt x="971283" y="0"/>
                  </a:cubicBezTo>
                  <a:close/>
                  <a:moveTo>
                    <a:pt x="639349" y="1016719"/>
                  </a:moveTo>
                  <a:lnTo>
                    <a:pt x="440653" y="1016719"/>
                  </a:lnTo>
                  <a:cubicBezTo>
                    <a:pt x="454184" y="974550"/>
                    <a:pt x="494081" y="944095"/>
                    <a:pt x="540002" y="944095"/>
                  </a:cubicBezTo>
                  <a:cubicBezTo>
                    <a:pt x="585923" y="944095"/>
                    <a:pt x="625818" y="974552"/>
                    <a:pt x="639349" y="1016719"/>
                  </a:cubicBezTo>
                  <a:close/>
                  <a:moveTo>
                    <a:pt x="108717" y="63281"/>
                  </a:moveTo>
                  <a:lnTo>
                    <a:pt x="971283" y="63281"/>
                  </a:lnTo>
                  <a:cubicBezTo>
                    <a:pt x="996336" y="63281"/>
                    <a:pt x="1016719" y="83664"/>
                    <a:pt x="1016719" y="108717"/>
                  </a:cubicBezTo>
                  <a:lnTo>
                    <a:pt x="1016719" y="637244"/>
                  </a:lnTo>
                  <a:lnTo>
                    <a:pt x="63281" y="637244"/>
                  </a:lnTo>
                  <a:lnTo>
                    <a:pt x="63281" y="108717"/>
                  </a:lnTo>
                  <a:cubicBezTo>
                    <a:pt x="63281" y="83664"/>
                    <a:pt x="83664" y="63281"/>
                    <a:pt x="108717" y="63281"/>
                  </a:cubicBezTo>
                  <a:close/>
                  <a:moveTo>
                    <a:pt x="971283" y="765250"/>
                  </a:moveTo>
                  <a:lnTo>
                    <a:pt x="108717" y="765250"/>
                  </a:lnTo>
                  <a:cubicBezTo>
                    <a:pt x="83664" y="765250"/>
                    <a:pt x="63281" y="744867"/>
                    <a:pt x="63281" y="719814"/>
                  </a:cubicBezTo>
                  <a:lnTo>
                    <a:pt x="63281" y="700523"/>
                  </a:lnTo>
                  <a:lnTo>
                    <a:pt x="1016719" y="700523"/>
                  </a:lnTo>
                  <a:lnTo>
                    <a:pt x="1016719" y="719814"/>
                  </a:lnTo>
                  <a:cubicBezTo>
                    <a:pt x="1016719" y="744867"/>
                    <a:pt x="996336" y="765250"/>
                    <a:pt x="971283" y="76525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36" name="Google Shape;236;p41"/>
            <p:cNvSpPr/>
            <p:nvPr/>
          </p:nvSpPr>
          <p:spPr>
            <a:xfrm>
              <a:off x="8825483" y="4111345"/>
              <a:ext cx="263015" cy="288241"/>
            </a:xfrm>
            <a:custGeom>
              <a:rect b="b" l="l" r="r" t="t"/>
              <a:pathLst>
                <a:path extrusionOk="0" h="288241" w="263015">
                  <a:moveTo>
                    <a:pt x="31643" y="288242"/>
                  </a:moveTo>
                  <a:cubicBezTo>
                    <a:pt x="49117" y="288242"/>
                    <a:pt x="63283" y="274075"/>
                    <a:pt x="63283" y="256601"/>
                  </a:cubicBezTo>
                  <a:lnTo>
                    <a:pt x="63283" y="216694"/>
                  </a:lnTo>
                  <a:lnTo>
                    <a:pt x="199735" y="216694"/>
                  </a:lnTo>
                  <a:lnTo>
                    <a:pt x="199735" y="256601"/>
                  </a:lnTo>
                  <a:cubicBezTo>
                    <a:pt x="199735" y="274075"/>
                    <a:pt x="213901" y="288242"/>
                    <a:pt x="231375" y="288242"/>
                  </a:cubicBezTo>
                  <a:cubicBezTo>
                    <a:pt x="248849" y="288242"/>
                    <a:pt x="263016" y="274075"/>
                    <a:pt x="263016" y="256601"/>
                  </a:cubicBezTo>
                  <a:lnTo>
                    <a:pt x="263016" y="131509"/>
                  </a:lnTo>
                  <a:cubicBezTo>
                    <a:pt x="263016" y="58995"/>
                    <a:pt x="204023" y="0"/>
                    <a:pt x="131509" y="0"/>
                  </a:cubicBezTo>
                  <a:cubicBezTo>
                    <a:pt x="58995" y="0"/>
                    <a:pt x="0" y="58995"/>
                    <a:pt x="0" y="131509"/>
                  </a:cubicBezTo>
                  <a:lnTo>
                    <a:pt x="0" y="256601"/>
                  </a:lnTo>
                  <a:cubicBezTo>
                    <a:pt x="2" y="274077"/>
                    <a:pt x="14169" y="288242"/>
                    <a:pt x="31643" y="288242"/>
                  </a:cubicBezTo>
                  <a:close/>
                  <a:moveTo>
                    <a:pt x="131509" y="63283"/>
                  </a:moveTo>
                  <a:cubicBezTo>
                    <a:pt x="169128" y="63283"/>
                    <a:pt x="199735" y="93890"/>
                    <a:pt x="199735" y="131511"/>
                  </a:cubicBezTo>
                  <a:lnTo>
                    <a:pt x="199735" y="153413"/>
                  </a:lnTo>
                  <a:lnTo>
                    <a:pt x="63283" y="153413"/>
                  </a:lnTo>
                  <a:lnTo>
                    <a:pt x="63283" y="131511"/>
                  </a:lnTo>
                  <a:cubicBezTo>
                    <a:pt x="63283" y="93890"/>
                    <a:pt x="93890" y="63283"/>
                    <a:pt x="131509" y="63283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37" name="Google Shape;237;p41"/>
            <p:cNvSpPr/>
            <p:nvPr/>
          </p:nvSpPr>
          <p:spPr>
            <a:xfrm>
              <a:off x="9176565" y="4105555"/>
              <a:ext cx="272725" cy="294032"/>
            </a:xfrm>
            <a:custGeom>
              <a:rect b="b" l="l" r="r" t="t"/>
              <a:pathLst>
                <a:path extrusionOk="0" h="294032" w="272725">
                  <a:moveTo>
                    <a:pt x="37617" y="294032"/>
                  </a:moveTo>
                  <a:lnTo>
                    <a:pt x="125710" y="294032"/>
                  </a:lnTo>
                  <a:cubicBezTo>
                    <a:pt x="206776" y="294032"/>
                    <a:pt x="272725" y="228080"/>
                    <a:pt x="272725" y="147015"/>
                  </a:cubicBezTo>
                  <a:cubicBezTo>
                    <a:pt x="272725" y="65950"/>
                    <a:pt x="206776" y="0"/>
                    <a:pt x="125710" y="0"/>
                  </a:cubicBezTo>
                  <a:lnTo>
                    <a:pt x="37617" y="0"/>
                  </a:lnTo>
                  <a:cubicBezTo>
                    <a:pt x="16875" y="0"/>
                    <a:pt x="0" y="16875"/>
                    <a:pt x="0" y="37616"/>
                  </a:cubicBezTo>
                  <a:lnTo>
                    <a:pt x="0" y="256418"/>
                  </a:lnTo>
                  <a:cubicBezTo>
                    <a:pt x="0" y="277157"/>
                    <a:pt x="16875" y="294032"/>
                    <a:pt x="37617" y="294032"/>
                  </a:cubicBezTo>
                  <a:close/>
                  <a:moveTo>
                    <a:pt x="63281" y="63281"/>
                  </a:moveTo>
                  <a:lnTo>
                    <a:pt x="125710" y="63281"/>
                  </a:lnTo>
                  <a:cubicBezTo>
                    <a:pt x="171882" y="63281"/>
                    <a:pt x="209444" y="100845"/>
                    <a:pt x="209444" y="147017"/>
                  </a:cubicBezTo>
                  <a:cubicBezTo>
                    <a:pt x="209444" y="193189"/>
                    <a:pt x="171880" y="230753"/>
                    <a:pt x="125710" y="230753"/>
                  </a:cubicBezTo>
                  <a:lnTo>
                    <a:pt x="63281" y="230753"/>
                  </a:lnTo>
                  <a:lnTo>
                    <a:pt x="63281" y="6328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04BD8"/>
        </a:solidFill>
      </p:bgPr>
    </p:bg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42"/>
          <p:cNvSpPr txBox="1"/>
          <p:nvPr>
            <p:ph type="title"/>
          </p:nvPr>
        </p:nvSpPr>
        <p:spPr>
          <a:xfrm>
            <a:off x="254407" y="255422"/>
            <a:ext cx="85575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300"/>
              <a:buFont typeface="Oswald"/>
              <a:buNone/>
            </a:pPr>
            <a:r>
              <a:rPr b="1" lang="ru" sz="3300">
                <a:solidFill>
                  <a:schemeClr val="lt1"/>
                </a:solidFill>
                <a:latin typeface="Oswald"/>
                <a:ea typeface="Oswald"/>
                <a:cs typeface="Oswald"/>
                <a:sym typeface="Oswald"/>
              </a:rPr>
              <a:t>Ключевые характеристики продукта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243" name="Google Shape;243;p42"/>
          <p:cNvSpPr/>
          <p:nvPr/>
        </p:nvSpPr>
        <p:spPr>
          <a:xfrm>
            <a:off x="5256185" y="3478359"/>
            <a:ext cx="2728800" cy="7026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4" name="Google Shape;244;p42"/>
          <p:cNvSpPr/>
          <p:nvPr/>
        </p:nvSpPr>
        <p:spPr>
          <a:xfrm>
            <a:off x="914837" y="3478359"/>
            <a:ext cx="2728800" cy="7026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5" name="Google Shape;245;p42"/>
          <p:cNvSpPr txBox="1"/>
          <p:nvPr/>
        </p:nvSpPr>
        <p:spPr>
          <a:xfrm>
            <a:off x="1060950" y="3756950"/>
            <a:ext cx="1715700" cy="1449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52307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000"/>
              <a:buFont typeface="Arial"/>
              <a:buNone/>
            </a:pPr>
            <a:r>
              <a:rPr lang="ru" sz="1800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rPr>
              <a:t>Функциональность</a:t>
            </a:r>
            <a:endParaRPr b="0" i="0" sz="1800">
              <a:solidFill>
                <a:schemeClr val="accent2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6" name="Google Shape;246;p42"/>
          <p:cNvSpPr/>
          <p:nvPr/>
        </p:nvSpPr>
        <p:spPr>
          <a:xfrm>
            <a:off x="5256185" y="1293149"/>
            <a:ext cx="2728800" cy="7026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7" name="Google Shape;247;p42"/>
          <p:cNvSpPr/>
          <p:nvPr/>
        </p:nvSpPr>
        <p:spPr>
          <a:xfrm>
            <a:off x="911384" y="1296335"/>
            <a:ext cx="2728800" cy="702600"/>
          </a:xfrm>
          <a:prstGeom prst="roundRect">
            <a:avLst>
              <a:gd fmla="val 50000" name="adj"/>
            </a:avLst>
          </a:prstGeom>
          <a:solidFill>
            <a:schemeClr val="lt1"/>
          </a:solidFill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8" name="Google Shape;248;p42"/>
          <p:cNvSpPr/>
          <p:nvPr/>
        </p:nvSpPr>
        <p:spPr>
          <a:xfrm rot="2700000">
            <a:off x="3504516" y="2829701"/>
            <a:ext cx="767698" cy="919088"/>
          </a:xfrm>
          <a:custGeom>
            <a:rect b="b" l="l" r="r" t="t"/>
            <a:pathLst>
              <a:path extrusionOk="0" h="23" w="25">
                <a:moveTo>
                  <a:pt x="20" y="0"/>
                </a:moveTo>
                <a:cubicBezTo>
                  <a:pt x="15" y="6"/>
                  <a:pt x="13" y="14"/>
                  <a:pt x="25" y="23"/>
                </a:cubicBezTo>
                <a:cubicBezTo>
                  <a:pt x="0" y="23"/>
                  <a:pt x="0" y="23"/>
                  <a:pt x="0" y="23"/>
                </a:cubicBezTo>
                <a:cubicBezTo>
                  <a:pt x="12" y="14"/>
                  <a:pt x="9" y="6"/>
                  <a:pt x="4" y="0"/>
                </a:cubicBezTo>
                <a:lnTo>
                  <a:pt x="2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49" name="Google Shape;249;p42"/>
          <p:cNvSpPr/>
          <p:nvPr/>
        </p:nvSpPr>
        <p:spPr>
          <a:xfrm rot="-2700000">
            <a:off x="4732978" y="2853080"/>
            <a:ext cx="767698" cy="919088"/>
          </a:xfrm>
          <a:custGeom>
            <a:rect b="b" l="l" r="r" t="t"/>
            <a:pathLst>
              <a:path extrusionOk="0" h="23" w="25">
                <a:moveTo>
                  <a:pt x="20" y="0"/>
                </a:moveTo>
                <a:cubicBezTo>
                  <a:pt x="15" y="6"/>
                  <a:pt x="13" y="14"/>
                  <a:pt x="25" y="23"/>
                </a:cubicBezTo>
                <a:cubicBezTo>
                  <a:pt x="0" y="23"/>
                  <a:pt x="0" y="23"/>
                  <a:pt x="0" y="23"/>
                </a:cubicBezTo>
                <a:cubicBezTo>
                  <a:pt x="12" y="14"/>
                  <a:pt x="9" y="6"/>
                  <a:pt x="4" y="0"/>
                </a:cubicBezTo>
                <a:lnTo>
                  <a:pt x="2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50" name="Google Shape;250;p42"/>
          <p:cNvSpPr/>
          <p:nvPr/>
        </p:nvSpPr>
        <p:spPr>
          <a:xfrm flipH="1" rot="8100000">
            <a:off x="3504516" y="1731636"/>
            <a:ext cx="767698" cy="919088"/>
          </a:xfrm>
          <a:custGeom>
            <a:rect b="b" l="l" r="r" t="t"/>
            <a:pathLst>
              <a:path extrusionOk="0" h="23" w="25">
                <a:moveTo>
                  <a:pt x="20" y="0"/>
                </a:moveTo>
                <a:cubicBezTo>
                  <a:pt x="15" y="6"/>
                  <a:pt x="13" y="14"/>
                  <a:pt x="25" y="23"/>
                </a:cubicBezTo>
                <a:cubicBezTo>
                  <a:pt x="0" y="23"/>
                  <a:pt x="0" y="23"/>
                  <a:pt x="0" y="23"/>
                </a:cubicBezTo>
                <a:cubicBezTo>
                  <a:pt x="12" y="14"/>
                  <a:pt x="9" y="6"/>
                  <a:pt x="4" y="0"/>
                </a:cubicBezTo>
                <a:lnTo>
                  <a:pt x="2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51" name="Google Shape;251;p42"/>
          <p:cNvSpPr/>
          <p:nvPr/>
        </p:nvSpPr>
        <p:spPr>
          <a:xfrm flipH="1" rot="-8100000">
            <a:off x="4685497" y="1726599"/>
            <a:ext cx="767698" cy="919088"/>
          </a:xfrm>
          <a:custGeom>
            <a:rect b="b" l="l" r="r" t="t"/>
            <a:pathLst>
              <a:path extrusionOk="0" h="23" w="25">
                <a:moveTo>
                  <a:pt x="20" y="0"/>
                </a:moveTo>
                <a:cubicBezTo>
                  <a:pt x="15" y="6"/>
                  <a:pt x="13" y="14"/>
                  <a:pt x="25" y="23"/>
                </a:cubicBezTo>
                <a:cubicBezTo>
                  <a:pt x="0" y="23"/>
                  <a:pt x="0" y="23"/>
                  <a:pt x="0" y="23"/>
                </a:cubicBezTo>
                <a:cubicBezTo>
                  <a:pt x="12" y="14"/>
                  <a:pt x="9" y="6"/>
                  <a:pt x="4" y="0"/>
                </a:cubicBezTo>
                <a:lnTo>
                  <a:pt x="2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52" name="Google Shape;252;p42"/>
          <p:cNvSpPr/>
          <p:nvPr/>
        </p:nvSpPr>
        <p:spPr>
          <a:xfrm>
            <a:off x="4120427" y="3010764"/>
            <a:ext cx="157800" cy="11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rPr>
              <a:t>6</a:t>
            </a:r>
            <a:endParaRPr sz="1100"/>
          </a:p>
        </p:txBody>
      </p:sp>
      <p:sp>
        <p:nvSpPr>
          <p:cNvPr id="253" name="Google Shape;253;p42"/>
          <p:cNvSpPr/>
          <p:nvPr/>
        </p:nvSpPr>
        <p:spPr>
          <a:xfrm>
            <a:off x="4084712" y="2402176"/>
            <a:ext cx="154200" cy="11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rPr>
              <a:t>*</a:t>
            </a:r>
            <a:endParaRPr sz="1100"/>
          </a:p>
        </p:txBody>
      </p:sp>
      <p:sp>
        <p:nvSpPr>
          <p:cNvPr id="254" name="Google Shape;254;p42"/>
          <p:cNvSpPr/>
          <p:nvPr/>
        </p:nvSpPr>
        <p:spPr>
          <a:xfrm>
            <a:off x="4713141" y="2402175"/>
            <a:ext cx="156600" cy="115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300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rPr>
              <a:t>K</a:t>
            </a:r>
            <a:endParaRPr sz="1100"/>
          </a:p>
        </p:txBody>
      </p:sp>
      <p:sp>
        <p:nvSpPr>
          <p:cNvPr id="255" name="Google Shape;255;p42"/>
          <p:cNvSpPr txBox="1"/>
          <p:nvPr/>
        </p:nvSpPr>
        <p:spPr>
          <a:xfrm>
            <a:off x="1099052" y="1487121"/>
            <a:ext cx="1715700" cy="2631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900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rPr>
              <a:t>Дизайн под заказ</a:t>
            </a:r>
            <a:endParaRPr b="0" i="0" sz="1900">
              <a:solidFill>
                <a:schemeClr val="accent2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56" name="Google Shape;256;p42"/>
          <p:cNvSpPr txBox="1"/>
          <p:nvPr/>
        </p:nvSpPr>
        <p:spPr>
          <a:xfrm>
            <a:off x="6147550" y="1398325"/>
            <a:ext cx="16539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800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rPr>
              <a:t>Экологически чистые материалы</a:t>
            </a:r>
            <a:endParaRPr b="0" i="0" sz="1800">
              <a:solidFill>
                <a:schemeClr val="accent2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57" name="Google Shape;257;p42"/>
          <p:cNvSpPr txBox="1"/>
          <p:nvPr/>
        </p:nvSpPr>
        <p:spPr>
          <a:xfrm>
            <a:off x="6313600" y="3588198"/>
            <a:ext cx="1500600" cy="498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AAFF"/>
              </a:buClr>
              <a:buSzPts val="2400"/>
              <a:buFont typeface="Arial"/>
              <a:buNone/>
            </a:pPr>
            <a:r>
              <a:rPr lang="ru" sz="1800">
                <a:solidFill>
                  <a:schemeClr val="accent2"/>
                </a:solidFill>
                <a:latin typeface="Oswald Light"/>
                <a:ea typeface="Oswald Light"/>
                <a:cs typeface="Oswald Light"/>
                <a:sym typeface="Oswald Light"/>
              </a:rPr>
              <a:t>Бесплатная доставка и сборка</a:t>
            </a:r>
            <a:endParaRPr b="0" i="0" sz="1800">
              <a:solidFill>
                <a:schemeClr val="accent2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58" name="Google Shape;258;p42"/>
          <p:cNvSpPr/>
          <p:nvPr/>
        </p:nvSpPr>
        <p:spPr>
          <a:xfrm flipH="1" rot="8100000">
            <a:off x="2854281" y="1148378"/>
            <a:ext cx="989808" cy="989808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blurRad="1079500" sx="113000" rotWithShape="0" algn="ctr" sy="113000">
              <a:srgbClr val="D8D8D8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59" name="Google Shape;259;p42"/>
          <p:cNvSpPr/>
          <p:nvPr/>
        </p:nvSpPr>
        <p:spPr>
          <a:xfrm flipH="1" rot="-8100000">
            <a:off x="5118785" y="1148355"/>
            <a:ext cx="989808" cy="989808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blurRad="1079500" sx="113000" rotWithShape="0" algn="ctr" sy="113000">
              <a:srgbClr val="D8D8D8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60" name="Google Shape;260;p42"/>
          <p:cNvSpPr/>
          <p:nvPr/>
        </p:nvSpPr>
        <p:spPr>
          <a:xfrm rot="2700000">
            <a:off x="2848209" y="3335983"/>
            <a:ext cx="989808" cy="989808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blurRad="1079500" sx="113000" rotWithShape="0" algn="ctr" sy="113000">
              <a:srgbClr val="D8D8D8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61" name="Google Shape;261;p42"/>
          <p:cNvSpPr/>
          <p:nvPr/>
        </p:nvSpPr>
        <p:spPr>
          <a:xfrm flipH="1" rot="8100000">
            <a:off x="3668808" y="1894275"/>
            <a:ext cx="1700875" cy="1700875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sx="1000" rotWithShape="0" algn="ctr" sy="1000">
              <a:srgbClr val="D8D8D8">
                <a:alpha val="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62" name="Google Shape;262;p42"/>
          <p:cNvSpPr/>
          <p:nvPr/>
        </p:nvSpPr>
        <p:spPr>
          <a:xfrm rot="-2700000">
            <a:off x="5166037" y="3342605"/>
            <a:ext cx="989808" cy="989808"/>
          </a:xfrm>
          <a:prstGeom prst="ellipse">
            <a:avLst/>
          </a:prstGeom>
          <a:solidFill>
            <a:schemeClr val="lt1"/>
          </a:solidFill>
          <a:ln>
            <a:noFill/>
          </a:ln>
          <a:effectLst>
            <a:outerShdw blurRad="1079500" sx="113000" rotWithShape="0" algn="ctr" sy="113000">
              <a:srgbClr val="D8D8D8">
                <a:alpha val="4275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lt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grpSp>
        <p:nvGrpSpPr>
          <p:cNvPr id="263" name="Google Shape;263;p42"/>
          <p:cNvGrpSpPr/>
          <p:nvPr/>
        </p:nvGrpSpPr>
        <p:grpSpPr>
          <a:xfrm>
            <a:off x="3390525" y="1600342"/>
            <a:ext cx="2256590" cy="2256590"/>
            <a:chOff x="4520700" y="2226425"/>
            <a:chExt cx="3008787" cy="3008787"/>
          </a:xfrm>
        </p:grpSpPr>
        <p:sp>
          <p:nvSpPr>
            <p:cNvPr id="264" name="Google Shape;264;p42"/>
            <p:cNvSpPr/>
            <p:nvPr/>
          </p:nvSpPr>
          <p:spPr>
            <a:xfrm>
              <a:off x="4520700" y="2226425"/>
              <a:ext cx="3008787" cy="3008787"/>
            </a:xfrm>
            <a:custGeom>
              <a:rect b="b" l="l" r="r" t="t"/>
              <a:pathLst>
                <a:path extrusionOk="0" h="1645" w="1645">
                  <a:moveTo>
                    <a:pt x="812" y="1645"/>
                  </a:moveTo>
                  <a:cubicBezTo>
                    <a:pt x="812" y="1645"/>
                    <a:pt x="812" y="1645"/>
                    <a:pt x="812" y="1645"/>
                  </a:cubicBezTo>
                  <a:cubicBezTo>
                    <a:pt x="782" y="1645"/>
                    <a:pt x="752" y="1643"/>
                    <a:pt x="722" y="1639"/>
                  </a:cubicBezTo>
                  <a:cubicBezTo>
                    <a:pt x="721" y="1639"/>
                    <a:pt x="721" y="1639"/>
                    <a:pt x="721" y="1639"/>
                  </a:cubicBezTo>
                  <a:cubicBezTo>
                    <a:pt x="719" y="1639"/>
                    <a:pt x="717" y="1638"/>
                    <a:pt x="715" y="1638"/>
                  </a:cubicBezTo>
                  <a:cubicBezTo>
                    <a:pt x="677" y="1633"/>
                    <a:pt x="640" y="1625"/>
                    <a:pt x="603" y="1615"/>
                  </a:cubicBezTo>
                  <a:cubicBezTo>
                    <a:pt x="601" y="1614"/>
                    <a:pt x="599" y="1613"/>
                    <a:pt x="598" y="1611"/>
                  </a:cubicBezTo>
                  <a:cubicBezTo>
                    <a:pt x="597" y="1609"/>
                    <a:pt x="596" y="1607"/>
                    <a:pt x="597" y="1605"/>
                  </a:cubicBezTo>
                  <a:cubicBezTo>
                    <a:pt x="598" y="1600"/>
                    <a:pt x="603" y="1597"/>
                    <a:pt x="607" y="1599"/>
                  </a:cubicBezTo>
                  <a:cubicBezTo>
                    <a:pt x="643" y="1609"/>
                    <a:pt x="680" y="1616"/>
                    <a:pt x="717" y="1621"/>
                  </a:cubicBezTo>
                  <a:cubicBezTo>
                    <a:pt x="719" y="1622"/>
                    <a:pt x="722" y="1622"/>
                    <a:pt x="724" y="1622"/>
                  </a:cubicBezTo>
                  <a:cubicBezTo>
                    <a:pt x="753" y="1626"/>
                    <a:pt x="783" y="1628"/>
                    <a:pt x="812" y="1628"/>
                  </a:cubicBezTo>
                  <a:cubicBezTo>
                    <a:pt x="814" y="1628"/>
                    <a:pt x="816" y="1629"/>
                    <a:pt x="818" y="1631"/>
                  </a:cubicBezTo>
                  <a:cubicBezTo>
                    <a:pt x="819" y="1632"/>
                    <a:pt x="820" y="1634"/>
                    <a:pt x="820" y="1637"/>
                  </a:cubicBezTo>
                  <a:cubicBezTo>
                    <a:pt x="820" y="1641"/>
                    <a:pt x="816" y="1645"/>
                    <a:pt x="812" y="1645"/>
                  </a:cubicBezTo>
                  <a:close/>
                  <a:moveTo>
                    <a:pt x="840" y="1645"/>
                  </a:moveTo>
                  <a:cubicBezTo>
                    <a:pt x="840" y="1645"/>
                    <a:pt x="840" y="1645"/>
                    <a:pt x="840" y="1645"/>
                  </a:cubicBezTo>
                  <a:cubicBezTo>
                    <a:pt x="835" y="1645"/>
                    <a:pt x="832" y="1641"/>
                    <a:pt x="831" y="1637"/>
                  </a:cubicBezTo>
                  <a:cubicBezTo>
                    <a:pt x="831" y="1634"/>
                    <a:pt x="832" y="1632"/>
                    <a:pt x="834" y="1631"/>
                  </a:cubicBezTo>
                  <a:cubicBezTo>
                    <a:pt x="835" y="1629"/>
                    <a:pt x="838" y="1628"/>
                    <a:pt x="840" y="1628"/>
                  </a:cubicBezTo>
                  <a:cubicBezTo>
                    <a:pt x="840" y="1628"/>
                    <a:pt x="840" y="1628"/>
                    <a:pt x="840" y="1628"/>
                  </a:cubicBezTo>
                  <a:cubicBezTo>
                    <a:pt x="845" y="1628"/>
                    <a:pt x="848" y="1632"/>
                    <a:pt x="848" y="1636"/>
                  </a:cubicBezTo>
                  <a:cubicBezTo>
                    <a:pt x="849" y="1641"/>
                    <a:pt x="845" y="1645"/>
                    <a:pt x="840" y="1645"/>
                  </a:cubicBezTo>
                  <a:close/>
                  <a:moveTo>
                    <a:pt x="868" y="1644"/>
                  </a:moveTo>
                  <a:cubicBezTo>
                    <a:pt x="864" y="1644"/>
                    <a:pt x="860" y="1640"/>
                    <a:pt x="860" y="1636"/>
                  </a:cubicBezTo>
                  <a:cubicBezTo>
                    <a:pt x="860" y="1634"/>
                    <a:pt x="860" y="1631"/>
                    <a:pt x="862" y="1630"/>
                  </a:cubicBezTo>
                  <a:cubicBezTo>
                    <a:pt x="863" y="1628"/>
                    <a:pt x="865" y="1627"/>
                    <a:pt x="868" y="1627"/>
                  </a:cubicBezTo>
                  <a:cubicBezTo>
                    <a:pt x="905" y="1625"/>
                    <a:pt x="942" y="1620"/>
                    <a:pt x="978" y="1613"/>
                  </a:cubicBezTo>
                  <a:cubicBezTo>
                    <a:pt x="978" y="1613"/>
                    <a:pt x="979" y="1613"/>
                    <a:pt x="979" y="1613"/>
                  </a:cubicBezTo>
                  <a:cubicBezTo>
                    <a:pt x="997" y="1609"/>
                    <a:pt x="1015" y="1605"/>
                    <a:pt x="1033" y="1600"/>
                  </a:cubicBezTo>
                  <a:cubicBezTo>
                    <a:pt x="1045" y="1597"/>
                    <a:pt x="1058" y="1593"/>
                    <a:pt x="1071" y="1589"/>
                  </a:cubicBezTo>
                  <a:cubicBezTo>
                    <a:pt x="1075" y="1587"/>
                    <a:pt x="1080" y="1590"/>
                    <a:pt x="1081" y="1594"/>
                  </a:cubicBezTo>
                  <a:cubicBezTo>
                    <a:pt x="1083" y="1599"/>
                    <a:pt x="1080" y="1603"/>
                    <a:pt x="1076" y="1605"/>
                  </a:cubicBezTo>
                  <a:cubicBezTo>
                    <a:pt x="1063" y="1609"/>
                    <a:pt x="1050" y="1613"/>
                    <a:pt x="1037" y="1616"/>
                  </a:cubicBezTo>
                  <a:cubicBezTo>
                    <a:pt x="1019" y="1621"/>
                    <a:pt x="1000" y="1626"/>
                    <a:pt x="982" y="1629"/>
                  </a:cubicBezTo>
                  <a:cubicBezTo>
                    <a:pt x="945" y="1637"/>
                    <a:pt x="907" y="1642"/>
                    <a:pt x="869" y="1644"/>
                  </a:cubicBezTo>
                  <a:cubicBezTo>
                    <a:pt x="869" y="1644"/>
                    <a:pt x="868" y="1644"/>
                    <a:pt x="868" y="1644"/>
                  </a:cubicBezTo>
                  <a:close/>
                  <a:moveTo>
                    <a:pt x="578" y="1607"/>
                  </a:moveTo>
                  <a:cubicBezTo>
                    <a:pt x="577" y="1607"/>
                    <a:pt x="576" y="1607"/>
                    <a:pt x="575" y="1607"/>
                  </a:cubicBezTo>
                  <a:cubicBezTo>
                    <a:pt x="573" y="1606"/>
                    <a:pt x="571" y="1605"/>
                    <a:pt x="570" y="1603"/>
                  </a:cubicBezTo>
                  <a:cubicBezTo>
                    <a:pt x="569" y="1601"/>
                    <a:pt x="569" y="1598"/>
                    <a:pt x="570" y="1596"/>
                  </a:cubicBezTo>
                  <a:cubicBezTo>
                    <a:pt x="571" y="1592"/>
                    <a:pt x="576" y="1589"/>
                    <a:pt x="581" y="1591"/>
                  </a:cubicBezTo>
                  <a:cubicBezTo>
                    <a:pt x="582" y="1591"/>
                    <a:pt x="582" y="1591"/>
                    <a:pt x="582" y="1591"/>
                  </a:cubicBezTo>
                  <a:cubicBezTo>
                    <a:pt x="582" y="1591"/>
                    <a:pt x="582" y="1591"/>
                    <a:pt x="582" y="1591"/>
                  </a:cubicBezTo>
                  <a:cubicBezTo>
                    <a:pt x="583" y="1592"/>
                    <a:pt x="585" y="1593"/>
                    <a:pt x="586" y="1595"/>
                  </a:cubicBezTo>
                  <a:cubicBezTo>
                    <a:pt x="587" y="1597"/>
                    <a:pt x="587" y="1599"/>
                    <a:pt x="586" y="1601"/>
                  </a:cubicBezTo>
                  <a:cubicBezTo>
                    <a:pt x="585" y="1605"/>
                    <a:pt x="582" y="1607"/>
                    <a:pt x="578" y="1607"/>
                  </a:cubicBezTo>
                  <a:close/>
                  <a:moveTo>
                    <a:pt x="551" y="1598"/>
                  </a:moveTo>
                  <a:cubicBezTo>
                    <a:pt x="550" y="1598"/>
                    <a:pt x="549" y="1598"/>
                    <a:pt x="548" y="1598"/>
                  </a:cubicBezTo>
                  <a:cubicBezTo>
                    <a:pt x="518" y="1587"/>
                    <a:pt x="488" y="1574"/>
                    <a:pt x="459" y="1560"/>
                  </a:cubicBezTo>
                  <a:cubicBezTo>
                    <a:pt x="446" y="1554"/>
                    <a:pt x="434" y="1547"/>
                    <a:pt x="422" y="1540"/>
                  </a:cubicBezTo>
                  <a:cubicBezTo>
                    <a:pt x="401" y="1529"/>
                    <a:pt x="380" y="1516"/>
                    <a:pt x="360" y="1502"/>
                  </a:cubicBezTo>
                  <a:cubicBezTo>
                    <a:pt x="356" y="1500"/>
                    <a:pt x="355" y="1495"/>
                    <a:pt x="358" y="1491"/>
                  </a:cubicBezTo>
                  <a:cubicBezTo>
                    <a:pt x="361" y="1487"/>
                    <a:pt x="366" y="1486"/>
                    <a:pt x="370" y="1488"/>
                  </a:cubicBezTo>
                  <a:cubicBezTo>
                    <a:pt x="389" y="1502"/>
                    <a:pt x="410" y="1514"/>
                    <a:pt x="430" y="1526"/>
                  </a:cubicBezTo>
                  <a:cubicBezTo>
                    <a:pt x="442" y="1532"/>
                    <a:pt x="454" y="1539"/>
                    <a:pt x="466" y="1545"/>
                  </a:cubicBezTo>
                  <a:cubicBezTo>
                    <a:pt x="466" y="1545"/>
                    <a:pt x="466" y="1545"/>
                    <a:pt x="466" y="1545"/>
                  </a:cubicBezTo>
                  <a:cubicBezTo>
                    <a:pt x="495" y="1559"/>
                    <a:pt x="524" y="1571"/>
                    <a:pt x="554" y="1582"/>
                  </a:cubicBezTo>
                  <a:cubicBezTo>
                    <a:pt x="558" y="1583"/>
                    <a:pt x="561" y="1588"/>
                    <a:pt x="559" y="1593"/>
                  </a:cubicBezTo>
                  <a:cubicBezTo>
                    <a:pt x="558" y="1596"/>
                    <a:pt x="555" y="1598"/>
                    <a:pt x="551" y="1598"/>
                  </a:cubicBezTo>
                  <a:close/>
                  <a:moveTo>
                    <a:pt x="1100" y="1596"/>
                  </a:moveTo>
                  <a:cubicBezTo>
                    <a:pt x="1100" y="1596"/>
                    <a:pt x="1100" y="1596"/>
                    <a:pt x="1100" y="1596"/>
                  </a:cubicBezTo>
                  <a:cubicBezTo>
                    <a:pt x="1097" y="1596"/>
                    <a:pt x="1093" y="1594"/>
                    <a:pt x="1092" y="1590"/>
                  </a:cubicBezTo>
                  <a:cubicBezTo>
                    <a:pt x="1091" y="1588"/>
                    <a:pt x="1091" y="1586"/>
                    <a:pt x="1092" y="1584"/>
                  </a:cubicBezTo>
                  <a:cubicBezTo>
                    <a:pt x="1093" y="1582"/>
                    <a:pt x="1095" y="1580"/>
                    <a:pt x="1097" y="1580"/>
                  </a:cubicBezTo>
                  <a:cubicBezTo>
                    <a:pt x="1098" y="1580"/>
                    <a:pt x="1098" y="1580"/>
                    <a:pt x="1098" y="1580"/>
                  </a:cubicBezTo>
                  <a:cubicBezTo>
                    <a:pt x="1098" y="1580"/>
                    <a:pt x="1098" y="1580"/>
                    <a:pt x="1098" y="1580"/>
                  </a:cubicBezTo>
                  <a:cubicBezTo>
                    <a:pt x="1102" y="1578"/>
                    <a:pt x="1107" y="1581"/>
                    <a:pt x="1108" y="1585"/>
                  </a:cubicBezTo>
                  <a:cubicBezTo>
                    <a:pt x="1110" y="1589"/>
                    <a:pt x="1107" y="1594"/>
                    <a:pt x="1103" y="1596"/>
                  </a:cubicBezTo>
                  <a:cubicBezTo>
                    <a:pt x="1102" y="1596"/>
                    <a:pt x="1101" y="1596"/>
                    <a:pt x="1100" y="1596"/>
                  </a:cubicBezTo>
                  <a:close/>
                  <a:moveTo>
                    <a:pt x="1127" y="1586"/>
                  </a:moveTo>
                  <a:cubicBezTo>
                    <a:pt x="1123" y="1586"/>
                    <a:pt x="1120" y="1584"/>
                    <a:pt x="1119" y="1581"/>
                  </a:cubicBezTo>
                  <a:cubicBezTo>
                    <a:pt x="1118" y="1579"/>
                    <a:pt x="1118" y="1576"/>
                    <a:pt x="1119" y="1574"/>
                  </a:cubicBezTo>
                  <a:cubicBezTo>
                    <a:pt x="1120" y="1572"/>
                    <a:pt x="1121" y="1570"/>
                    <a:pt x="1123" y="1570"/>
                  </a:cubicBezTo>
                  <a:cubicBezTo>
                    <a:pt x="1158" y="1556"/>
                    <a:pt x="1192" y="1539"/>
                    <a:pt x="1224" y="1521"/>
                  </a:cubicBezTo>
                  <a:cubicBezTo>
                    <a:pt x="1224" y="1521"/>
                    <a:pt x="1224" y="1521"/>
                    <a:pt x="1224" y="1521"/>
                  </a:cubicBezTo>
                  <a:cubicBezTo>
                    <a:pt x="1252" y="1505"/>
                    <a:pt x="1278" y="1488"/>
                    <a:pt x="1304" y="1469"/>
                  </a:cubicBezTo>
                  <a:cubicBezTo>
                    <a:pt x="1307" y="1466"/>
                    <a:pt x="1313" y="1467"/>
                    <a:pt x="1316" y="1471"/>
                  </a:cubicBezTo>
                  <a:cubicBezTo>
                    <a:pt x="1318" y="1474"/>
                    <a:pt x="1318" y="1480"/>
                    <a:pt x="1314" y="1482"/>
                  </a:cubicBezTo>
                  <a:cubicBezTo>
                    <a:pt x="1288" y="1502"/>
                    <a:pt x="1261" y="1520"/>
                    <a:pt x="1233" y="1536"/>
                  </a:cubicBezTo>
                  <a:cubicBezTo>
                    <a:pt x="1200" y="1554"/>
                    <a:pt x="1165" y="1571"/>
                    <a:pt x="1130" y="1585"/>
                  </a:cubicBezTo>
                  <a:cubicBezTo>
                    <a:pt x="1130" y="1585"/>
                    <a:pt x="1130" y="1585"/>
                    <a:pt x="1130" y="1585"/>
                  </a:cubicBezTo>
                  <a:cubicBezTo>
                    <a:pt x="1129" y="1586"/>
                    <a:pt x="1128" y="1586"/>
                    <a:pt x="1127" y="1586"/>
                  </a:cubicBezTo>
                  <a:close/>
                  <a:moveTo>
                    <a:pt x="342" y="1488"/>
                  </a:moveTo>
                  <a:cubicBezTo>
                    <a:pt x="340" y="1488"/>
                    <a:pt x="338" y="1487"/>
                    <a:pt x="337" y="1486"/>
                  </a:cubicBezTo>
                  <a:cubicBezTo>
                    <a:pt x="337" y="1486"/>
                    <a:pt x="337" y="1486"/>
                    <a:pt x="337" y="1486"/>
                  </a:cubicBezTo>
                  <a:cubicBezTo>
                    <a:pt x="335" y="1485"/>
                    <a:pt x="334" y="1483"/>
                    <a:pt x="333" y="1480"/>
                  </a:cubicBezTo>
                  <a:cubicBezTo>
                    <a:pt x="333" y="1478"/>
                    <a:pt x="334" y="1476"/>
                    <a:pt x="335" y="1474"/>
                  </a:cubicBezTo>
                  <a:cubicBezTo>
                    <a:pt x="338" y="1470"/>
                    <a:pt x="343" y="1470"/>
                    <a:pt x="347" y="1472"/>
                  </a:cubicBezTo>
                  <a:cubicBezTo>
                    <a:pt x="351" y="1475"/>
                    <a:pt x="351" y="1480"/>
                    <a:pt x="349" y="1484"/>
                  </a:cubicBezTo>
                  <a:cubicBezTo>
                    <a:pt x="347" y="1486"/>
                    <a:pt x="345" y="1488"/>
                    <a:pt x="342" y="1488"/>
                  </a:cubicBezTo>
                  <a:close/>
                  <a:moveTo>
                    <a:pt x="319" y="1471"/>
                  </a:moveTo>
                  <a:cubicBezTo>
                    <a:pt x="317" y="1471"/>
                    <a:pt x="316" y="1470"/>
                    <a:pt x="314" y="1469"/>
                  </a:cubicBezTo>
                  <a:cubicBezTo>
                    <a:pt x="289" y="1449"/>
                    <a:pt x="264" y="1427"/>
                    <a:pt x="242" y="1404"/>
                  </a:cubicBezTo>
                  <a:cubicBezTo>
                    <a:pt x="241" y="1404"/>
                    <a:pt x="241" y="1404"/>
                    <a:pt x="241" y="1404"/>
                  </a:cubicBezTo>
                  <a:cubicBezTo>
                    <a:pt x="241" y="1404"/>
                    <a:pt x="241" y="1404"/>
                    <a:pt x="241" y="1404"/>
                  </a:cubicBezTo>
                  <a:cubicBezTo>
                    <a:pt x="220" y="1383"/>
                    <a:pt x="199" y="1360"/>
                    <a:pt x="180" y="1336"/>
                  </a:cubicBezTo>
                  <a:cubicBezTo>
                    <a:pt x="176" y="1330"/>
                    <a:pt x="171" y="1324"/>
                    <a:pt x="166" y="1318"/>
                  </a:cubicBezTo>
                  <a:cubicBezTo>
                    <a:pt x="166" y="1318"/>
                    <a:pt x="166" y="1318"/>
                    <a:pt x="166" y="1318"/>
                  </a:cubicBezTo>
                  <a:cubicBezTo>
                    <a:pt x="165" y="1316"/>
                    <a:pt x="164" y="1314"/>
                    <a:pt x="165" y="1312"/>
                  </a:cubicBezTo>
                  <a:cubicBezTo>
                    <a:pt x="165" y="1310"/>
                    <a:pt x="166" y="1308"/>
                    <a:pt x="168" y="1306"/>
                  </a:cubicBezTo>
                  <a:cubicBezTo>
                    <a:pt x="172" y="1304"/>
                    <a:pt x="177" y="1304"/>
                    <a:pt x="180" y="1308"/>
                  </a:cubicBezTo>
                  <a:cubicBezTo>
                    <a:pt x="184" y="1314"/>
                    <a:pt x="189" y="1320"/>
                    <a:pt x="194" y="1325"/>
                  </a:cubicBezTo>
                  <a:cubicBezTo>
                    <a:pt x="212" y="1349"/>
                    <a:pt x="232" y="1371"/>
                    <a:pt x="253" y="1392"/>
                  </a:cubicBezTo>
                  <a:cubicBezTo>
                    <a:pt x="253" y="1392"/>
                    <a:pt x="253" y="1392"/>
                    <a:pt x="253" y="1392"/>
                  </a:cubicBezTo>
                  <a:cubicBezTo>
                    <a:pt x="276" y="1415"/>
                    <a:pt x="300" y="1436"/>
                    <a:pt x="325" y="1455"/>
                  </a:cubicBezTo>
                  <a:cubicBezTo>
                    <a:pt x="328" y="1458"/>
                    <a:pt x="329" y="1464"/>
                    <a:pt x="326" y="1467"/>
                  </a:cubicBezTo>
                  <a:cubicBezTo>
                    <a:pt x="324" y="1469"/>
                    <a:pt x="322" y="1471"/>
                    <a:pt x="319" y="1471"/>
                  </a:cubicBezTo>
                  <a:close/>
                  <a:moveTo>
                    <a:pt x="1331" y="1467"/>
                  </a:moveTo>
                  <a:cubicBezTo>
                    <a:pt x="1329" y="1467"/>
                    <a:pt x="1326" y="1466"/>
                    <a:pt x="1324" y="1464"/>
                  </a:cubicBezTo>
                  <a:cubicBezTo>
                    <a:pt x="1323" y="1462"/>
                    <a:pt x="1322" y="1460"/>
                    <a:pt x="1323" y="1457"/>
                  </a:cubicBezTo>
                  <a:cubicBezTo>
                    <a:pt x="1323" y="1455"/>
                    <a:pt x="1324" y="1453"/>
                    <a:pt x="1326" y="1452"/>
                  </a:cubicBezTo>
                  <a:cubicBezTo>
                    <a:pt x="1329" y="1449"/>
                    <a:pt x="1335" y="1449"/>
                    <a:pt x="1338" y="1453"/>
                  </a:cubicBezTo>
                  <a:cubicBezTo>
                    <a:pt x="1341" y="1457"/>
                    <a:pt x="1340" y="1462"/>
                    <a:pt x="1336" y="1465"/>
                  </a:cubicBezTo>
                  <a:cubicBezTo>
                    <a:pt x="1335" y="1466"/>
                    <a:pt x="1333" y="1467"/>
                    <a:pt x="1331" y="1467"/>
                  </a:cubicBezTo>
                  <a:close/>
                  <a:moveTo>
                    <a:pt x="1353" y="1449"/>
                  </a:moveTo>
                  <a:cubicBezTo>
                    <a:pt x="1350" y="1449"/>
                    <a:pt x="1348" y="1448"/>
                    <a:pt x="1346" y="1446"/>
                  </a:cubicBezTo>
                  <a:cubicBezTo>
                    <a:pt x="1345" y="1444"/>
                    <a:pt x="1344" y="1442"/>
                    <a:pt x="1344" y="1440"/>
                  </a:cubicBezTo>
                  <a:cubicBezTo>
                    <a:pt x="1345" y="1437"/>
                    <a:pt x="1346" y="1435"/>
                    <a:pt x="1347" y="1434"/>
                  </a:cubicBezTo>
                  <a:cubicBezTo>
                    <a:pt x="1375" y="1410"/>
                    <a:pt x="1402" y="1383"/>
                    <a:pt x="1427" y="1355"/>
                  </a:cubicBezTo>
                  <a:cubicBezTo>
                    <a:pt x="1427" y="1355"/>
                    <a:pt x="1427" y="1355"/>
                    <a:pt x="1427" y="1355"/>
                  </a:cubicBezTo>
                  <a:cubicBezTo>
                    <a:pt x="1448" y="1331"/>
                    <a:pt x="1467" y="1306"/>
                    <a:pt x="1485" y="1280"/>
                  </a:cubicBezTo>
                  <a:cubicBezTo>
                    <a:pt x="1488" y="1276"/>
                    <a:pt x="1493" y="1275"/>
                    <a:pt x="1497" y="1278"/>
                  </a:cubicBezTo>
                  <a:cubicBezTo>
                    <a:pt x="1501" y="1281"/>
                    <a:pt x="1502" y="1286"/>
                    <a:pt x="1499" y="1290"/>
                  </a:cubicBezTo>
                  <a:cubicBezTo>
                    <a:pt x="1481" y="1316"/>
                    <a:pt x="1461" y="1342"/>
                    <a:pt x="1440" y="1366"/>
                  </a:cubicBezTo>
                  <a:cubicBezTo>
                    <a:pt x="1414" y="1395"/>
                    <a:pt x="1387" y="1422"/>
                    <a:pt x="1358" y="1447"/>
                  </a:cubicBezTo>
                  <a:cubicBezTo>
                    <a:pt x="1357" y="1448"/>
                    <a:pt x="1355" y="1449"/>
                    <a:pt x="1353" y="1449"/>
                  </a:cubicBezTo>
                  <a:close/>
                  <a:moveTo>
                    <a:pt x="157" y="1299"/>
                  </a:moveTo>
                  <a:cubicBezTo>
                    <a:pt x="154" y="1299"/>
                    <a:pt x="151" y="1297"/>
                    <a:pt x="150" y="1295"/>
                  </a:cubicBezTo>
                  <a:cubicBezTo>
                    <a:pt x="150" y="1295"/>
                    <a:pt x="150" y="1295"/>
                    <a:pt x="150" y="1295"/>
                  </a:cubicBezTo>
                  <a:cubicBezTo>
                    <a:pt x="148" y="1293"/>
                    <a:pt x="148" y="1291"/>
                    <a:pt x="148" y="1289"/>
                  </a:cubicBezTo>
                  <a:cubicBezTo>
                    <a:pt x="149" y="1286"/>
                    <a:pt x="150" y="1285"/>
                    <a:pt x="152" y="1283"/>
                  </a:cubicBezTo>
                  <a:cubicBezTo>
                    <a:pt x="155" y="1281"/>
                    <a:pt x="161" y="1282"/>
                    <a:pt x="163" y="1285"/>
                  </a:cubicBezTo>
                  <a:cubicBezTo>
                    <a:pt x="163" y="1285"/>
                    <a:pt x="163" y="1285"/>
                    <a:pt x="163" y="1285"/>
                  </a:cubicBezTo>
                  <a:cubicBezTo>
                    <a:pt x="166" y="1289"/>
                    <a:pt x="165" y="1294"/>
                    <a:pt x="161" y="1297"/>
                  </a:cubicBezTo>
                  <a:cubicBezTo>
                    <a:pt x="160" y="1298"/>
                    <a:pt x="158" y="1299"/>
                    <a:pt x="157" y="1299"/>
                  </a:cubicBezTo>
                  <a:close/>
                  <a:moveTo>
                    <a:pt x="141" y="1275"/>
                  </a:moveTo>
                  <a:cubicBezTo>
                    <a:pt x="138" y="1275"/>
                    <a:pt x="135" y="1274"/>
                    <a:pt x="134" y="1271"/>
                  </a:cubicBezTo>
                  <a:cubicBezTo>
                    <a:pt x="116" y="1244"/>
                    <a:pt x="100" y="1216"/>
                    <a:pt x="86" y="1187"/>
                  </a:cubicBezTo>
                  <a:cubicBezTo>
                    <a:pt x="69" y="1153"/>
                    <a:pt x="54" y="1117"/>
                    <a:pt x="42" y="1081"/>
                  </a:cubicBezTo>
                  <a:cubicBezTo>
                    <a:pt x="42" y="1079"/>
                    <a:pt x="42" y="1077"/>
                    <a:pt x="43" y="1075"/>
                  </a:cubicBezTo>
                  <a:cubicBezTo>
                    <a:pt x="44" y="1073"/>
                    <a:pt x="45" y="1071"/>
                    <a:pt x="48" y="1071"/>
                  </a:cubicBezTo>
                  <a:cubicBezTo>
                    <a:pt x="52" y="1069"/>
                    <a:pt x="57" y="1072"/>
                    <a:pt x="58" y="1076"/>
                  </a:cubicBezTo>
                  <a:cubicBezTo>
                    <a:pt x="70" y="1111"/>
                    <a:pt x="84" y="1146"/>
                    <a:pt x="101" y="1179"/>
                  </a:cubicBezTo>
                  <a:cubicBezTo>
                    <a:pt x="115" y="1208"/>
                    <a:pt x="131" y="1236"/>
                    <a:pt x="148" y="1262"/>
                  </a:cubicBezTo>
                  <a:cubicBezTo>
                    <a:pt x="150" y="1266"/>
                    <a:pt x="149" y="1271"/>
                    <a:pt x="145" y="1274"/>
                  </a:cubicBezTo>
                  <a:cubicBezTo>
                    <a:pt x="144" y="1275"/>
                    <a:pt x="142" y="1275"/>
                    <a:pt x="141" y="1275"/>
                  </a:cubicBezTo>
                  <a:close/>
                  <a:moveTo>
                    <a:pt x="1508" y="1270"/>
                  </a:moveTo>
                  <a:cubicBezTo>
                    <a:pt x="1506" y="1270"/>
                    <a:pt x="1505" y="1269"/>
                    <a:pt x="1503" y="1269"/>
                  </a:cubicBezTo>
                  <a:cubicBezTo>
                    <a:pt x="1502" y="1267"/>
                    <a:pt x="1500" y="1265"/>
                    <a:pt x="1500" y="1263"/>
                  </a:cubicBezTo>
                  <a:cubicBezTo>
                    <a:pt x="1499" y="1261"/>
                    <a:pt x="1500" y="1259"/>
                    <a:pt x="1501" y="1257"/>
                  </a:cubicBezTo>
                  <a:cubicBezTo>
                    <a:pt x="1503" y="1253"/>
                    <a:pt x="1509" y="1252"/>
                    <a:pt x="1513" y="1254"/>
                  </a:cubicBezTo>
                  <a:cubicBezTo>
                    <a:pt x="1516" y="1257"/>
                    <a:pt x="1518" y="1262"/>
                    <a:pt x="1515" y="1266"/>
                  </a:cubicBezTo>
                  <a:cubicBezTo>
                    <a:pt x="1514" y="1268"/>
                    <a:pt x="1511" y="1270"/>
                    <a:pt x="1508" y="1270"/>
                  </a:cubicBezTo>
                  <a:close/>
                  <a:moveTo>
                    <a:pt x="1523" y="1246"/>
                  </a:moveTo>
                  <a:cubicBezTo>
                    <a:pt x="1521" y="1246"/>
                    <a:pt x="1520" y="1245"/>
                    <a:pt x="1518" y="1245"/>
                  </a:cubicBezTo>
                  <a:cubicBezTo>
                    <a:pt x="1514" y="1242"/>
                    <a:pt x="1513" y="1237"/>
                    <a:pt x="1515" y="1233"/>
                  </a:cubicBezTo>
                  <a:cubicBezTo>
                    <a:pt x="1516" y="1233"/>
                    <a:pt x="1516" y="1232"/>
                    <a:pt x="1516" y="1232"/>
                  </a:cubicBezTo>
                  <a:cubicBezTo>
                    <a:pt x="1516" y="1232"/>
                    <a:pt x="1516" y="1232"/>
                    <a:pt x="1516" y="1232"/>
                  </a:cubicBezTo>
                  <a:cubicBezTo>
                    <a:pt x="1535" y="1200"/>
                    <a:pt x="1552" y="1167"/>
                    <a:pt x="1566" y="1133"/>
                  </a:cubicBezTo>
                  <a:cubicBezTo>
                    <a:pt x="1578" y="1104"/>
                    <a:pt x="1588" y="1074"/>
                    <a:pt x="1597" y="1043"/>
                  </a:cubicBezTo>
                  <a:cubicBezTo>
                    <a:pt x="1598" y="1039"/>
                    <a:pt x="1603" y="1036"/>
                    <a:pt x="1608" y="1037"/>
                  </a:cubicBezTo>
                  <a:cubicBezTo>
                    <a:pt x="1610" y="1038"/>
                    <a:pt x="1612" y="1039"/>
                    <a:pt x="1613" y="1041"/>
                  </a:cubicBezTo>
                  <a:cubicBezTo>
                    <a:pt x="1614" y="1043"/>
                    <a:pt x="1614" y="1046"/>
                    <a:pt x="1613" y="1048"/>
                  </a:cubicBezTo>
                  <a:cubicBezTo>
                    <a:pt x="1605" y="1079"/>
                    <a:pt x="1594" y="1110"/>
                    <a:pt x="1581" y="1140"/>
                  </a:cubicBezTo>
                  <a:cubicBezTo>
                    <a:pt x="1567" y="1174"/>
                    <a:pt x="1550" y="1208"/>
                    <a:pt x="1531" y="1240"/>
                  </a:cubicBezTo>
                  <a:cubicBezTo>
                    <a:pt x="1531" y="1241"/>
                    <a:pt x="1531" y="1241"/>
                    <a:pt x="1531" y="1241"/>
                  </a:cubicBezTo>
                  <a:cubicBezTo>
                    <a:pt x="1530" y="1241"/>
                    <a:pt x="1530" y="1241"/>
                    <a:pt x="1530" y="1242"/>
                  </a:cubicBezTo>
                  <a:cubicBezTo>
                    <a:pt x="1529" y="1244"/>
                    <a:pt x="1526" y="1246"/>
                    <a:pt x="1523" y="1246"/>
                  </a:cubicBezTo>
                  <a:close/>
                  <a:moveTo>
                    <a:pt x="42" y="1060"/>
                  </a:moveTo>
                  <a:cubicBezTo>
                    <a:pt x="38" y="1060"/>
                    <a:pt x="35" y="1058"/>
                    <a:pt x="34" y="1054"/>
                  </a:cubicBezTo>
                  <a:cubicBezTo>
                    <a:pt x="33" y="1052"/>
                    <a:pt x="33" y="1050"/>
                    <a:pt x="34" y="1048"/>
                  </a:cubicBezTo>
                  <a:cubicBezTo>
                    <a:pt x="35" y="1046"/>
                    <a:pt x="37" y="1044"/>
                    <a:pt x="39" y="1043"/>
                  </a:cubicBezTo>
                  <a:cubicBezTo>
                    <a:pt x="44" y="1042"/>
                    <a:pt x="49" y="1045"/>
                    <a:pt x="50" y="1049"/>
                  </a:cubicBezTo>
                  <a:cubicBezTo>
                    <a:pt x="51" y="1051"/>
                    <a:pt x="50" y="1054"/>
                    <a:pt x="49" y="1056"/>
                  </a:cubicBezTo>
                  <a:cubicBezTo>
                    <a:pt x="48" y="1058"/>
                    <a:pt x="46" y="1059"/>
                    <a:pt x="44" y="1060"/>
                  </a:cubicBezTo>
                  <a:cubicBezTo>
                    <a:pt x="43" y="1060"/>
                    <a:pt x="43" y="1060"/>
                    <a:pt x="42" y="1060"/>
                  </a:cubicBezTo>
                  <a:close/>
                  <a:moveTo>
                    <a:pt x="34" y="1033"/>
                  </a:moveTo>
                  <a:cubicBezTo>
                    <a:pt x="30" y="1033"/>
                    <a:pt x="27" y="1030"/>
                    <a:pt x="26" y="1026"/>
                  </a:cubicBezTo>
                  <a:cubicBezTo>
                    <a:pt x="18" y="995"/>
                    <a:pt x="12" y="963"/>
                    <a:pt x="8" y="931"/>
                  </a:cubicBezTo>
                  <a:cubicBezTo>
                    <a:pt x="3" y="895"/>
                    <a:pt x="0" y="859"/>
                    <a:pt x="0" y="822"/>
                  </a:cubicBezTo>
                  <a:cubicBezTo>
                    <a:pt x="0" y="821"/>
                    <a:pt x="1" y="820"/>
                    <a:pt x="1" y="818"/>
                  </a:cubicBezTo>
                  <a:cubicBezTo>
                    <a:pt x="1" y="817"/>
                    <a:pt x="1" y="817"/>
                    <a:pt x="1" y="817"/>
                  </a:cubicBezTo>
                  <a:cubicBezTo>
                    <a:pt x="1" y="812"/>
                    <a:pt x="4" y="809"/>
                    <a:pt x="9" y="809"/>
                  </a:cubicBezTo>
                  <a:cubicBezTo>
                    <a:pt x="9" y="809"/>
                    <a:pt x="9" y="809"/>
                    <a:pt x="9" y="809"/>
                  </a:cubicBezTo>
                  <a:cubicBezTo>
                    <a:pt x="11" y="809"/>
                    <a:pt x="13" y="810"/>
                    <a:pt x="15" y="811"/>
                  </a:cubicBezTo>
                  <a:cubicBezTo>
                    <a:pt x="17" y="813"/>
                    <a:pt x="17" y="815"/>
                    <a:pt x="17" y="817"/>
                  </a:cubicBezTo>
                  <a:cubicBezTo>
                    <a:pt x="17" y="819"/>
                    <a:pt x="17" y="821"/>
                    <a:pt x="17" y="822"/>
                  </a:cubicBezTo>
                  <a:cubicBezTo>
                    <a:pt x="17" y="858"/>
                    <a:pt x="20" y="894"/>
                    <a:pt x="25" y="929"/>
                  </a:cubicBezTo>
                  <a:cubicBezTo>
                    <a:pt x="29" y="960"/>
                    <a:pt x="35" y="992"/>
                    <a:pt x="43" y="1022"/>
                  </a:cubicBezTo>
                  <a:cubicBezTo>
                    <a:pt x="44" y="1027"/>
                    <a:pt x="41" y="1031"/>
                    <a:pt x="36" y="1033"/>
                  </a:cubicBezTo>
                  <a:cubicBezTo>
                    <a:pt x="36" y="1033"/>
                    <a:pt x="35" y="1033"/>
                    <a:pt x="34" y="1033"/>
                  </a:cubicBezTo>
                  <a:close/>
                  <a:moveTo>
                    <a:pt x="1613" y="1027"/>
                  </a:moveTo>
                  <a:cubicBezTo>
                    <a:pt x="1612" y="1027"/>
                    <a:pt x="1611" y="1027"/>
                    <a:pt x="1611" y="1027"/>
                  </a:cubicBezTo>
                  <a:cubicBezTo>
                    <a:pt x="1608" y="1026"/>
                    <a:pt x="1606" y="1025"/>
                    <a:pt x="1605" y="1023"/>
                  </a:cubicBezTo>
                  <a:cubicBezTo>
                    <a:pt x="1604" y="1021"/>
                    <a:pt x="1604" y="1018"/>
                    <a:pt x="1604" y="1016"/>
                  </a:cubicBezTo>
                  <a:cubicBezTo>
                    <a:pt x="1605" y="1012"/>
                    <a:pt x="1610" y="1009"/>
                    <a:pt x="1615" y="1010"/>
                  </a:cubicBezTo>
                  <a:cubicBezTo>
                    <a:pt x="1619" y="1011"/>
                    <a:pt x="1622" y="1016"/>
                    <a:pt x="1621" y="1020"/>
                  </a:cubicBezTo>
                  <a:cubicBezTo>
                    <a:pt x="1620" y="1024"/>
                    <a:pt x="1617" y="1027"/>
                    <a:pt x="1613" y="1027"/>
                  </a:cubicBezTo>
                  <a:close/>
                  <a:moveTo>
                    <a:pt x="1619" y="999"/>
                  </a:moveTo>
                  <a:cubicBezTo>
                    <a:pt x="1618" y="999"/>
                    <a:pt x="1618" y="999"/>
                    <a:pt x="1617" y="999"/>
                  </a:cubicBezTo>
                  <a:cubicBezTo>
                    <a:pt x="1613" y="998"/>
                    <a:pt x="1610" y="994"/>
                    <a:pt x="1611" y="989"/>
                  </a:cubicBezTo>
                  <a:cubicBezTo>
                    <a:pt x="1614" y="973"/>
                    <a:pt x="1617" y="956"/>
                    <a:pt x="1619" y="940"/>
                  </a:cubicBezTo>
                  <a:cubicBezTo>
                    <a:pt x="1622" y="919"/>
                    <a:pt x="1625" y="899"/>
                    <a:pt x="1626" y="878"/>
                  </a:cubicBezTo>
                  <a:cubicBezTo>
                    <a:pt x="1627" y="860"/>
                    <a:pt x="1628" y="842"/>
                    <a:pt x="1628" y="823"/>
                  </a:cubicBezTo>
                  <a:cubicBezTo>
                    <a:pt x="1628" y="810"/>
                    <a:pt x="1628" y="796"/>
                    <a:pt x="1627" y="783"/>
                  </a:cubicBezTo>
                  <a:cubicBezTo>
                    <a:pt x="1627" y="781"/>
                    <a:pt x="1628" y="779"/>
                    <a:pt x="1629" y="777"/>
                  </a:cubicBezTo>
                  <a:cubicBezTo>
                    <a:pt x="1631" y="775"/>
                    <a:pt x="1633" y="774"/>
                    <a:pt x="1635" y="774"/>
                  </a:cubicBezTo>
                  <a:cubicBezTo>
                    <a:pt x="1640" y="774"/>
                    <a:pt x="1644" y="778"/>
                    <a:pt x="1644" y="782"/>
                  </a:cubicBezTo>
                  <a:cubicBezTo>
                    <a:pt x="1645" y="796"/>
                    <a:pt x="1645" y="810"/>
                    <a:pt x="1645" y="823"/>
                  </a:cubicBezTo>
                  <a:cubicBezTo>
                    <a:pt x="1645" y="842"/>
                    <a:pt x="1644" y="861"/>
                    <a:pt x="1643" y="879"/>
                  </a:cubicBezTo>
                  <a:cubicBezTo>
                    <a:pt x="1642" y="900"/>
                    <a:pt x="1639" y="921"/>
                    <a:pt x="1636" y="942"/>
                  </a:cubicBezTo>
                  <a:cubicBezTo>
                    <a:pt x="1634" y="959"/>
                    <a:pt x="1631" y="976"/>
                    <a:pt x="1627" y="992"/>
                  </a:cubicBezTo>
                  <a:cubicBezTo>
                    <a:pt x="1626" y="996"/>
                    <a:pt x="1623" y="999"/>
                    <a:pt x="1619" y="999"/>
                  </a:cubicBezTo>
                  <a:close/>
                  <a:moveTo>
                    <a:pt x="10" y="797"/>
                  </a:moveTo>
                  <a:cubicBezTo>
                    <a:pt x="10" y="797"/>
                    <a:pt x="9" y="797"/>
                    <a:pt x="9" y="797"/>
                  </a:cubicBezTo>
                  <a:cubicBezTo>
                    <a:pt x="7" y="797"/>
                    <a:pt x="5" y="796"/>
                    <a:pt x="3" y="795"/>
                  </a:cubicBezTo>
                  <a:cubicBezTo>
                    <a:pt x="2" y="793"/>
                    <a:pt x="1" y="791"/>
                    <a:pt x="1" y="789"/>
                  </a:cubicBezTo>
                  <a:cubicBezTo>
                    <a:pt x="1" y="784"/>
                    <a:pt x="5" y="780"/>
                    <a:pt x="10" y="780"/>
                  </a:cubicBezTo>
                  <a:cubicBezTo>
                    <a:pt x="12" y="780"/>
                    <a:pt x="14" y="781"/>
                    <a:pt x="16" y="783"/>
                  </a:cubicBezTo>
                  <a:cubicBezTo>
                    <a:pt x="17" y="785"/>
                    <a:pt x="18" y="787"/>
                    <a:pt x="18" y="789"/>
                  </a:cubicBezTo>
                  <a:cubicBezTo>
                    <a:pt x="18" y="794"/>
                    <a:pt x="14" y="797"/>
                    <a:pt x="10" y="797"/>
                  </a:cubicBezTo>
                  <a:close/>
                  <a:moveTo>
                    <a:pt x="11" y="769"/>
                  </a:moveTo>
                  <a:cubicBezTo>
                    <a:pt x="11" y="769"/>
                    <a:pt x="11" y="769"/>
                    <a:pt x="11" y="769"/>
                  </a:cubicBezTo>
                  <a:cubicBezTo>
                    <a:pt x="8" y="769"/>
                    <a:pt x="6" y="768"/>
                    <a:pt x="5" y="766"/>
                  </a:cubicBezTo>
                  <a:cubicBezTo>
                    <a:pt x="3" y="764"/>
                    <a:pt x="3" y="762"/>
                    <a:pt x="3" y="760"/>
                  </a:cubicBezTo>
                  <a:cubicBezTo>
                    <a:pt x="3" y="754"/>
                    <a:pt x="4" y="748"/>
                    <a:pt x="5" y="741"/>
                  </a:cubicBezTo>
                  <a:cubicBezTo>
                    <a:pt x="7" y="715"/>
                    <a:pt x="11" y="689"/>
                    <a:pt x="16" y="664"/>
                  </a:cubicBezTo>
                  <a:cubicBezTo>
                    <a:pt x="16" y="664"/>
                    <a:pt x="16" y="664"/>
                    <a:pt x="16" y="664"/>
                  </a:cubicBezTo>
                  <a:cubicBezTo>
                    <a:pt x="16" y="664"/>
                    <a:pt x="16" y="663"/>
                    <a:pt x="16" y="663"/>
                  </a:cubicBezTo>
                  <a:cubicBezTo>
                    <a:pt x="24" y="626"/>
                    <a:pt x="34" y="589"/>
                    <a:pt x="46" y="554"/>
                  </a:cubicBezTo>
                  <a:cubicBezTo>
                    <a:pt x="48" y="549"/>
                    <a:pt x="52" y="547"/>
                    <a:pt x="57" y="548"/>
                  </a:cubicBezTo>
                  <a:cubicBezTo>
                    <a:pt x="61" y="550"/>
                    <a:pt x="64" y="555"/>
                    <a:pt x="62" y="559"/>
                  </a:cubicBezTo>
                  <a:cubicBezTo>
                    <a:pt x="50" y="594"/>
                    <a:pt x="40" y="631"/>
                    <a:pt x="33" y="667"/>
                  </a:cubicBezTo>
                  <a:cubicBezTo>
                    <a:pt x="28" y="692"/>
                    <a:pt x="24" y="717"/>
                    <a:pt x="21" y="743"/>
                  </a:cubicBezTo>
                  <a:cubicBezTo>
                    <a:pt x="21" y="749"/>
                    <a:pt x="20" y="755"/>
                    <a:pt x="20" y="761"/>
                  </a:cubicBezTo>
                  <a:cubicBezTo>
                    <a:pt x="19" y="766"/>
                    <a:pt x="16" y="769"/>
                    <a:pt x="11" y="769"/>
                  </a:cubicBezTo>
                  <a:close/>
                  <a:moveTo>
                    <a:pt x="1634" y="763"/>
                  </a:moveTo>
                  <a:cubicBezTo>
                    <a:pt x="1629" y="763"/>
                    <a:pt x="1625" y="760"/>
                    <a:pt x="1625" y="755"/>
                  </a:cubicBezTo>
                  <a:cubicBezTo>
                    <a:pt x="1625" y="755"/>
                    <a:pt x="1625" y="755"/>
                    <a:pt x="1625" y="755"/>
                  </a:cubicBezTo>
                  <a:cubicBezTo>
                    <a:pt x="1625" y="753"/>
                    <a:pt x="1626" y="751"/>
                    <a:pt x="1627" y="749"/>
                  </a:cubicBezTo>
                  <a:cubicBezTo>
                    <a:pt x="1629" y="747"/>
                    <a:pt x="1631" y="746"/>
                    <a:pt x="1633" y="746"/>
                  </a:cubicBezTo>
                  <a:cubicBezTo>
                    <a:pt x="1638" y="746"/>
                    <a:pt x="1642" y="749"/>
                    <a:pt x="1642" y="754"/>
                  </a:cubicBezTo>
                  <a:cubicBezTo>
                    <a:pt x="1642" y="754"/>
                    <a:pt x="1642" y="754"/>
                    <a:pt x="1642" y="754"/>
                  </a:cubicBezTo>
                  <a:cubicBezTo>
                    <a:pt x="1642" y="754"/>
                    <a:pt x="1642" y="754"/>
                    <a:pt x="1642" y="754"/>
                  </a:cubicBezTo>
                  <a:cubicBezTo>
                    <a:pt x="1642" y="756"/>
                    <a:pt x="1641" y="758"/>
                    <a:pt x="1640" y="760"/>
                  </a:cubicBezTo>
                  <a:cubicBezTo>
                    <a:pt x="1639" y="762"/>
                    <a:pt x="1637" y="763"/>
                    <a:pt x="1634" y="763"/>
                  </a:cubicBezTo>
                  <a:cubicBezTo>
                    <a:pt x="1634" y="763"/>
                    <a:pt x="1634" y="763"/>
                    <a:pt x="1634" y="763"/>
                  </a:cubicBezTo>
                  <a:close/>
                  <a:moveTo>
                    <a:pt x="1631" y="735"/>
                  </a:moveTo>
                  <a:cubicBezTo>
                    <a:pt x="1626" y="735"/>
                    <a:pt x="1623" y="732"/>
                    <a:pt x="1622" y="727"/>
                  </a:cubicBezTo>
                  <a:cubicBezTo>
                    <a:pt x="1618" y="695"/>
                    <a:pt x="1612" y="662"/>
                    <a:pt x="1605" y="630"/>
                  </a:cubicBezTo>
                  <a:cubicBezTo>
                    <a:pt x="1603" y="626"/>
                    <a:pt x="1606" y="621"/>
                    <a:pt x="1611" y="620"/>
                  </a:cubicBezTo>
                  <a:cubicBezTo>
                    <a:pt x="1615" y="619"/>
                    <a:pt x="1620" y="622"/>
                    <a:pt x="1621" y="626"/>
                  </a:cubicBezTo>
                  <a:cubicBezTo>
                    <a:pt x="1629" y="659"/>
                    <a:pt x="1635" y="692"/>
                    <a:pt x="1639" y="725"/>
                  </a:cubicBezTo>
                  <a:cubicBezTo>
                    <a:pt x="1640" y="730"/>
                    <a:pt x="1636" y="734"/>
                    <a:pt x="1632" y="735"/>
                  </a:cubicBezTo>
                  <a:cubicBezTo>
                    <a:pt x="1631" y="735"/>
                    <a:pt x="1631" y="735"/>
                    <a:pt x="1631" y="735"/>
                  </a:cubicBezTo>
                  <a:close/>
                  <a:moveTo>
                    <a:pt x="1592" y="566"/>
                  </a:moveTo>
                  <a:cubicBezTo>
                    <a:pt x="1588" y="566"/>
                    <a:pt x="1585" y="563"/>
                    <a:pt x="1584" y="560"/>
                  </a:cubicBezTo>
                  <a:cubicBezTo>
                    <a:pt x="1573" y="530"/>
                    <a:pt x="1561" y="500"/>
                    <a:pt x="1547" y="472"/>
                  </a:cubicBezTo>
                  <a:cubicBezTo>
                    <a:pt x="1546" y="470"/>
                    <a:pt x="1546" y="468"/>
                    <a:pt x="1547" y="465"/>
                  </a:cubicBezTo>
                  <a:cubicBezTo>
                    <a:pt x="1548" y="463"/>
                    <a:pt x="1549" y="462"/>
                    <a:pt x="1551" y="461"/>
                  </a:cubicBezTo>
                  <a:cubicBezTo>
                    <a:pt x="1556" y="459"/>
                    <a:pt x="1561" y="461"/>
                    <a:pt x="1563" y="465"/>
                  </a:cubicBezTo>
                  <a:cubicBezTo>
                    <a:pt x="1577" y="494"/>
                    <a:pt x="1589" y="524"/>
                    <a:pt x="1600" y="554"/>
                  </a:cubicBezTo>
                  <a:cubicBezTo>
                    <a:pt x="1601" y="556"/>
                    <a:pt x="1600" y="559"/>
                    <a:pt x="1599" y="561"/>
                  </a:cubicBezTo>
                  <a:cubicBezTo>
                    <a:pt x="1598" y="563"/>
                    <a:pt x="1597" y="564"/>
                    <a:pt x="1595" y="565"/>
                  </a:cubicBezTo>
                  <a:cubicBezTo>
                    <a:pt x="1594" y="565"/>
                    <a:pt x="1593" y="566"/>
                    <a:pt x="1592" y="566"/>
                  </a:cubicBezTo>
                  <a:close/>
                  <a:moveTo>
                    <a:pt x="64" y="538"/>
                  </a:moveTo>
                  <a:cubicBezTo>
                    <a:pt x="64" y="538"/>
                    <a:pt x="64" y="538"/>
                    <a:pt x="64" y="538"/>
                  </a:cubicBezTo>
                  <a:cubicBezTo>
                    <a:pt x="64" y="538"/>
                    <a:pt x="64" y="538"/>
                    <a:pt x="64" y="538"/>
                  </a:cubicBezTo>
                  <a:cubicBezTo>
                    <a:pt x="63" y="538"/>
                    <a:pt x="62" y="538"/>
                    <a:pt x="61" y="538"/>
                  </a:cubicBezTo>
                  <a:cubicBezTo>
                    <a:pt x="56" y="536"/>
                    <a:pt x="54" y="531"/>
                    <a:pt x="56" y="527"/>
                  </a:cubicBezTo>
                  <a:cubicBezTo>
                    <a:pt x="58" y="522"/>
                    <a:pt x="63" y="520"/>
                    <a:pt x="67" y="522"/>
                  </a:cubicBezTo>
                  <a:cubicBezTo>
                    <a:pt x="71" y="524"/>
                    <a:pt x="73" y="528"/>
                    <a:pt x="72" y="533"/>
                  </a:cubicBezTo>
                  <a:cubicBezTo>
                    <a:pt x="72" y="533"/>
                    <a:pt x="72" y="533"/>
                    <a:pt x="72" y="533"/>
                  </a:cubicBezTo>
                  <a:cubicBezTo>
                    <a:pt x="70" y="536"/>
                    <a:pt x="67" y="538"/>
                    <a:pt x="64" y="538"/>
                  </a:cubicBezTo>
                  <a:close/>
                  <a:moveTo>
                    <a:pt x="74" y="512"/>
                  </a:moveTo>
                  <a:cubicBezTo>
                    <a:pt x="73" y="512"/>
                    <a:pt x="72" y="512"/>
                    <a:pt x="71" y="511"/>
                  </a:cubicBezTo>
                  <a:cubicBezTo>
                    <a:pt x="69" y="510"/>
                    <a:pt x="67" y="509"/>
                    <a:pt x="67" y="507"/>
                  </a:cubicBezTo>
                  <a:cubicBezTo>
                    <a:pt x="66" y="505"/>
                    <a:pt x="66" y="502"/>
                    <a:pt x="67" y="500"/>
                  </a:cubicBezTo>
                  <a:cubicBezTo>
                    <a:pt x="76" y="479"/>
                    <a:pt x="86" y="458"/>
                    <a:pt x="96" y="438"/>
                  </a:cubicBezTo>
                  <a:cubicBezTo>
                    <a:pt x="101" y="430"/>
                    <a:pt x="105" y="421"/>
                    <a:pt x="110" y="413"/>
                  </a:cubicBezTo>
                  <a:cubicBezTo>
                    <a:pt x="129" y="380"/>
                    <a:pt x="150" y="349"/>
                    <a:pt x="174" y="318"/>
                  </a:cubicBezTo>
                  <a:cubicBezTo>
                    <a:pt x="176" y="315"/>
                    <a:pt x="182" y="314"/>
                    <a:pt x="185" y="317"/>
                  </a:cubicBezTo>
                  <a:cubicBezTo>
                    <a:pt x="189" y="320"/>
                    <a:pt x="190" y="325"/>
                    <a:pt x="187" y="329"/>
                  </a:cubicBezTo>
                  <a:cubicBezTo>
                    <a:pt x="164" y="358"/>
                    <a:pt x="143" y="390"/>
                    <a:pt x="125" y="422"/>
                  </a:cubicBezTo>
                  <a:cubicBezTo>
                    <a:pt x="120" y="430"/>
                    <a:pt x="116" y="438"/>
                    <a:pt x="111" y="446"/>
                  </a:cubicBezTo>
                  <a:cubicBezTo>
                    <a:pt x="101" y="466"/>
                    <a:pt x="91" y="486"/>
                    <a:pt x="82" y="507"/>
                  </a:cubicBezTo>
                  <a:cubicBezTo>
                    <a:pt x="81" y="510"/>
                    <a:pt x="78" y="512"/>
                    <a:pt x="74" y="512"/>
                  </a:cubicBezTo>
                  <a:close/>
                  <a:moveTo>
                    <a:pt x="1542" y="451"/>
                  </a:moveTo>
                  <a:cubicBezTo>
                    <a:pt x="1539" y="451"/>
                    <a:pt x="1536" y="450"/>
                    <a:pt x="1535" y="447"/>
                  </a:cubicBezTo>
                  <a:cubicBezTo>
                    <a:pt x="1533" y="443"/>
                    <a:pt x="1534" y="438"/>
                    <a:pt x="1538" y="436"/>
                  </a:cubicBezTo>
                  <a:cubicBezTo>
                    <a:pt x="1542" y="433"/>
                    <a:pt x="1548" y="435"/>
                    <a:pt x="1550" y="439"/>
                  </a:cubicBezTo>
                  <a:cubicBezTo>
                    <a:pt x="1551" y="441"/>
                    <a:pt x="1551" y="443"/>
                    <a:pt x="1550" y="446"/>
                  </a:cubicBezTo>
                  <a:cubicBezTo>
                    <a:pt x="1550" y="448"/>
                    <a:pt x="1548" y="449"/>
                    <a:pt x="1546" y="451"/>
                  </a:cubicBezTo>
                  <a:cubicBezTo>
                    <a:pt x="1545" y="451"/>
                    <a:pt x="1544" y="451"/>
                    <a:pt x="1542" y="451"/>
                  </a:cubicBezTo>
                  <a:close/>
                  <a:moveTo>
                    <a:pt x="1529" y="427"/>
                  </a:moveTo>
                  <a:cubicBezTo>
                    <a:pt x="1526" y="427"/>
                    <a:pt x="1523" y="425"/>
                    <a:pt x="1521" y="422"/>
                  </a:cubicBezTo>
                  <a:cubicBezTo>
                    <a:pt x="1503" y="390"/>
                    <a:pt x="1482" y="359"/>
                    <a:pt x="1459" y="329"/>
                  </a:cubicBezTo>
                  <a:cubicBezTo>
                    <a:pt x="1449" y="317"/>
                    <a:pt x="1439" y="304"/>
                    <a:pt x="1428" y="292"/>
                  </a:cubicBezTo>
                  <a:cubicBezTo>
                    <a:pt x="1418" y="280"/>
                    <a:pt x="1407" y="269"/>
                    <a:pt x="1397" y="258"/>
                  </a:cubicBezTo>
                  <a:cubicBezTo>
                    <a:pt x="1393" y="255"/>
                    <a:pt x="1393" y="249"/>
                    <a:pt x="1397" y="246"/>
                  </a:cubicBezTo>
                  <a:cubicBezTo>
                    <a:pt x="1400" y="243"/>
                    <a:pt x="1405" y="243"/>
                    <a:pt x="1409" y="246"/>
                  </a:cubicBezTo>
                  <a:cubicBezTo>
                    <a:pt x="1420" y="257"/>
                    <a:pt x="1431" y="269"/>
                    <a:pt x="1441" y="281"/>
                  </a:cubicBezTo>
                  <a:cubicBezTo>
                    <a:pt x="1452" y="293"/>
                    <a:pt x="1462" y="306"/>
                    <a:pt x="1473" y="319"/>
                  </a:cubicBezTo>
                  <a:cubicBezTo>
                    <a:pt x="1496" y="349"/>
                    <a:pt x="1517" y="381"/>
                    <a:pt x="1536" y="414"/>
                  </a:cubicBezTo>
                  <a:cubicBezTo>
                    <a:pt x="1538" y="418"/>
                    <a:pt x="1537" y="423"/>
                    <a:pt x="1533" y="426"/>
                  </a:cubicBezTo>
                  <a:cubicBezTo>
                    <a:pt x="1532" y="426"/>
                    <a:pt x="1530" y="427"/>
                    <a:pt x="1529" y="427"/>
                  </a:cubicBezTo>
                  <a:close/>
                  <a:moveTo>
                    <a:pt x="198" y="310"/>
                  </a:moveTo>
                  <a:cubicBezTo>
                    <a:pt x="196" y="310"/>
                    <a:pt x="194" y="309"/>
                    <a:pt x="193" y="308"/>
                  </a:cubicBezTo>
                  <a:cubicBezTo>
                    <a:pt x="191" y="307"/>
                    <a:pt x="190" y="305"/>
                    <a:pt x="190" y="302"/>
                  </a:cubicBezTo>
                  <a:cubicBezTo>
                    <a:pt x="189" y="300"/>
                    <a:pt x="190" y="298"/>
                    <a:pt x="191" y="296"/>
                  </a:cubicBezTo>
                  <a:cubicBezTo>
                    <a:pt x="194" y="293"/>
                    <a:pt x="200" y="292"/>
                    <a:pt x="203" y="295"/>
                  </a:cubicBezTo>
                  <a:cubicBezTo>
                    <a:pt x="207" y="298"/>
                    <a:pt x="208" y="303"/>
                    <a:pt x="205" y="307"/>
                  </a:cubicBezTo>
                  <a:cubicBezTo>
                    <a:pt x="204" y="307"/>
                    <a:pt x="204" y="307"/>
                    <a:pt x="204" y="307"/>
                  </a:cubicBezTo>
                  <a:cubicBezTo>
                    <a:pt x="203" y="309"/>
                    <a:pt x="200" y="310"/>
                    <a:pt x="198" y="310"/>
                  </a:cubicBezTo>
                  <a:close/>
                  <a:moveTo>
                    <a:pt x="216" y="289"/>
                  </a:moveTo>
                  <a:cubicBezTo>
                    <a:pt x="214" y="289"/>
                    <a:pt x="212" y="288"/>
                    <a:pt x="211" y="287"/>
                  </a:cubicBezTo>
                  <a:cubicBezTo>
                    <a:pt x="209" y="285"/>
                    <a:pt x="208" y="283"/>
                    <a:pt x="208" y="281"/>
                  </a:cubicBezTo>
                  <a:cubicBezTo>
                    <a:pt x="208" y="278"/>
                    <a:pt x="209" y="276"/>
                    <a:pt x="210" y="275"/>
                  </a:cubicBezTo>
                  <a:cubicBezTo>
                    <a:pt x="232" y="250"/>
                    <a:pt x="255" y="227"/>
                    <a:pt x="279" y="206"/>
                  </a:cubicBezTo>
                  <a:cubicBezTo>
                    <a:pt x="284" y="201"/>
                    <a:pt x="290" y="197"/>
                    <a:pt x="295" y="192"/>
                  </a:cubicBezTo>
                  <a:cubicBezTo>
                    <a:pt x="319" y="172"/>
                    <a:pt x="344" y="154"/>
                    <a:pt x="370" y="137"/>
                  </a:cubicBezTo>
                  <a:cubicBezTo>
                    <a:pt x="370" y="137"/>
                    <a:pt x="370" y="137"/>
                    <a:pt x="370" y="137"/>
                  </a:cubicBezTo>
                  <a:cubicBezTo>
                    <a:pt x="374" y="134"/>
                    <a:pt x="379" y="135"/>
                    <a:pt x="381" y="139"/>
                  </a:cubicBezTo>
                  <a:cubicBezTo>
                    <a:pt x="383" y="141"/>
                    <a:pt x="383" y="143"/>
                    <a:pt x="383" y="145"/>
                  </a:cubicBezTo>
                  <a:cubicBezTo>
                    <a:pt x="382" y="148"/>
                    <a:pt x="381" y="150"/>
                    <a:pt x="379" y="151"/>
                  </a:cubicBezTo>
                  <a:cubicBezTo>
                    <a:pt x="354" y="168"/>
                    <a:pt x="329" y="186"/>
                    <a:pt x="306" y="205"/>
                  </a:cubicBezTo>
                  <a:cubicBezTo>
                    <a:pt x="301" y="210"/>
                    <a:pt x="295" y="214"/>
                    <a:pt x="290" y="219"/>
                  </a:cubicBezTo>
                  <a:cubicBezTo>
                    <a:pt x="267" y="240"/>
                    <a:pt x="244" y="262"/>
                    <a:pt x="223" y="286"/>
                  </a:cubicBezTo>
                  <a:cubicBezTo>
                    <a:pt x="221" y="288"/>
                    <a:pt x="219" y="289"/>
                    <a:pt x="216" y="289"/>
                  </a:cubicBezTo>
                  <a:close/>
                  <a:moveTo>
                    <a:pt x="1382" y="241"/>
                  </a:moveTo>
                  <a:cubicBezTo>
                    <a:pt x="1380" y="241"/>
                    <a:pt x="1378" y="240"/>
                    <a:pt x="1377" y="238"/>
                  </a:cubicBezTo>
                  <a:cubicBezTo>
                    <a:pt x="1375" y="237"/>
                    <a:pt x="1374" y="235"/>
                    <a:pt x="1374" y="232"/>
                  </a:cubicBezTo>
                  <a:cubicBezTo>
                    <a:pt x="1374" y="230"/>
                    <a:pt x="1375" y="228"/>
                    <a:pt x="1376" y="226"/>
                  </a:cubicBezTo>
                  <a:cubicBezTo>
                    <a:pt x="1379" y="223"/>
                    <a:pt x="1385" y="223"/>
                    <a:pt x="1388" y="226"/>
                  </a:cubicBezTo>
                  <a:cubicBezTo>
                    <a:pt x="1390" y="228"/>
                    <a:pt x="1391" y="230"/>
                    <a:pt x="1391" y="232"/>
                  </a:cubicBezTo>
                  <a:cubicBezTo>
                    <a:pt x="1391" y="234"/>
                    <a:pt x="1390" y="236"/>
                    <a:pt x="1389" y="238"/>
                  </a:cubicBezTo>
                  <a:cubicBezTo>
                    <a:pt x="1387" y="240"/>
                    <a:pt x="1385" y="241"/>
                    <a:pt x="1382" y="241"/>
                  </a:cubicBezTo>
                  <a:close/>
                  <a:moveTo>
                    <a:pt x="1361" y="222"/>
                  </a:moveTo>
                  <a:cubicBezTo>
                    <a:pt x="1359" y="222"/>
                    <a:pt x="1357" y="221"/>
                    <a:pt x="1356" y="219"/>
                  </a:cubicBezTo>
                  <a:cubicBezTo>
                    <a:pt x="1328" y="195"/>
                    <a:pt x="1298" y="172"/>
                    <a:pt x="1267" y="151"/>
                  </a:cubicBezTo>
                  <a:cubicBezTo>
                    <a:pt x="1241" y="134"/>
                    <a:pt x="1213" y="118"/>
                    <a:pt x="1185" y="104"/>
                  </a:cubicBezTo>
                  <a:cubicBezTo>
                    <a:pt x="1183" y="103"/>
                    <a:pt x="1181" y="101"/>
                    <a:pt x="1180" y="99"/>
                  </a:cubicBezTo>
                  <a:cubicBezTo>
                    <a:pt x="1180" y="97"/>
                    <a:pt x="1180" y="94"/>
                    <a:pt x="1181" y="92"/>
                  </a:cubicBezTo>
                  <a:cubicBezTo>
                    <a:pt x="1183" y="88"/>
                    <a:pt x="1188" y="87"/>
                    <a:pt x="1192" y="89"/>
                  </a:cubicBezTo>
                  <a:cubicBezTo>
                    <a:pt x="1221" y="103"/>
                    <a:pt x="1249" y="119"/>
                    <a:pt x="1276" y="137"/>
                  </a:cubicBezTo>
                  <a:cubicBezTo>
                    <a:pt x="1308" y="158"/>
                    <a:pt x="1339" y="182"/>
                    <a:pt x="1367" y="207"/>
                  </a:cubicBezTo>
                  <a:cubicBezTo>
                    <a:pt x="1367" y="207"/>
                    <a:pt x="1367" y="207"/>
                    <a:pt x="1367" y="207"/>
                  </a:cubicBezTo>
                  <a:cubicBezTo>
                    <a:pt x="1371" y="210"/>
                    <a:pt x="1371" y="215"/>
                    <a:pt x="1368" y="219"/>
                  </a:cubicBezTo>
                  <a:cubicBezTo>
                    <a:pt x="1366" y="221"/>
                    <a:pt x="1364" y="222"/>
                    <a:pt x="1361" y="222"/>
                  </a:cubicBezTo>
                  <a:close/>
                  <a:moveTo>
                    <a:pt x="398" y="137"/>
                  </a:moveTo>
                  <a:cubicBezTo>
                    <a:pt x="395" y="137"/>
                    <a:pt x="393" y="136"/>
                    <a:pt x="391" y="133"/>
                  </a:cubicBezTo>
                  <a:cubicBezTo>
                    <a:pt x="390" y="131"/>
                    <a:pt x="390" y="129"/>
                    <a:pt x="390" y="127"/>
                  </a:cubicBezTo>
                  <a:cubicBezTo>
                    <a:pt x="391" y="124"/>
                    <a:pt x="392" y="123"/>
                    <a:pt x="394" y="121"/>
                  </a:cubicBezTo>
                  <a:cubicBezTo>
                    <a:pt x="398" y="119"/>
                    <a:pt x="403" y="120"/>
                    <a:pt x="406" y="124"/>
                  </a:cubicBezTo>
                  <a:cubicBezTo>
                    <a:pt x="408" y="128"/>
                    <a:pt x="407" y="133"/>
                    <a:pt x="403" y="136"/>
                  </a:cubicBezTo>
                  <a:cubicBezTo>
                    <a:pt x="401" y="137"/>
                    <a:pt x="400" y="137"/>
                    <a:pt x="398" y="137"/>
                  </a:cubicBezTo>
                  <a:close/>
                  <a:moveTo>
                    <a:pt x="423" y="123"/>
                  </a:moveTo>
                  <a:cubicBezTo>
                    <a:pt x="423" y="123"/>
                    <a:pt x="423" y="123"/>
                    <a:pt x="423" y="123"/>
                  </a:cubicBezTo>
                  <a:cubicBezTo>
                    <a:pt x="420" y="123"/>
                    <a:pt x="417" y="121"/>
                    <a:pt x="415" y="118"/>
                  </a:cubicBezTo>
                  <a:cubicBezTo>
                    <a:pt x="413" y="114"/>
                    <a:pt x="414" y="109"/>
                    <a:pt x="419" y="107"/>
                  </a:cubicBezTo>
                  <a:cubicBezTo>
                    <a:pt x="447" y="91"/>
                    <a:pt x="476" y="77"/>
                    <a:pt x="506" y="64"/>
                  </a:cubicBezTo>
                  <a:cubicBezTo>
                    <a:pt x="528" y="55"/>
                    <a:pt x="550" y="47"/>
                    <a:pt x="572" y="40"/>
                  </a:cubicBezTo>
                  <a:cubicBezTo>
                    <a:pt x="586" y="36"/>
                    <a:pt x="600" y="32"/>
                    <a:pt x="614" y="28"/>
                  </a:cubicBezTo>
                  <a:cubicBezTo>
                    <a:pt x="619" y="27"/>
                    <a:pt x="623" y="29"/>
                    <a:pt x="624" y="34"/>
                  </a:cubicBezTo>
                  <a:cubicBezTo>
                    <a:pt x="625" y="36"/>
                    <a:pt x="625" y="38"/>
                    <a:pt x="624" y="40"/>
                  </a:cubicBezTo>
                  <a:cubicBezTo>
                    <a:pt x="622" y="42"/>
                    <a:pt x="621" y="44"/>
                    <a:pt x="618" y="44"/>
                  </a:cubicBezTo>
                  <a:cubicBezTo>
                    <a:pt x="605" y="48"/>
                    <a:pt x="591" y="52"/>
                    <a:pt x="577" y="56"/>
                  </a:cubicBezTo>
                  <a:cubicBezTo>
                    <a:pt x="555" y="63"/>
                    <a:pt x="534" y="71"/>
                    <a:pt x="512" y="80"/>
                  </a:cubicBezTo>
                  <a:cubicBezTo>
                    <a:pt x="483" y="92"/>
                    <a:pt x="454" y="106"/>
                    <a:pt x="427" y="122"/>
                  </a:cubicBezTo>
                  <a:cubicBezTo>
                    <a:pt x="426" y="122"/>
                    <a:pt x="424" y="123"/>
                    <a:pt x="423" y="123"/>
                  </a:cubicBezTo>
                  <a:close/>
                  <a:moveTo>
                    <a:pt x="1163" y="92"/>
                  </a:moveTo>
                  <a:cubicBezTo>
                    <a:pt x="1162" y="92"/>
                    <a:pt x="1161" y="92"/>
                    <a:pt x="1160" y="92"/>
                  </a:cubicBezTo>
                  <a:cubicBezTo>
                    <a:pt x="1157" y="91"/>
                    <a:pt x="1156" y="89"/>
                    <a:pt x="1155" y="87"/>
                  </a:cubicBezTo>
                  <a:cubicBezTo>
                    <a:pt x="1154" y="85"/>
                    <a:pt x="1154" y="82"/>
                    <a:pt x="1155" y="80"/>
                  </a:cubicBezTo>
                  <a:cubicBezTo>
                    <a:pt x="1157" y="76"/>
                    <a:pt x="1162" y="74"/>
                    <a:pt x="1167" y="76"/>
                  </a:cubicBezTo>
                  <a:cubicBezTo>
                    <a:pt x="1171" y="78"/>
                    <a:pt x="1173" y="83"/>
                    <a:pt x="1171" y="87"/>
                  </a:cubicBezTo>
                  <a:cubicBezTo>
                    <a:pt x="1169" y="90"/>
                    <a:pt x="1166" y="92"/>
                    <a:pt x="1163" y="92"/>
                  </a:cubicBezTo>
                  <a:close/>
                  <a:moveTo>
                    <a:pt x="1137" y="81"/>
                  </a:moveTo>
                  <a:cubicBezTo>
                    <a:pt x="1136" y="81"/>
                    <a:pt x="1135" y="81"/>
                    <a:pt x="1134" y="80"/>
                  </a:cubicBezTo>
                  <a:cubicBezTo>
                    <a:pt x="1100" y="66"/>
                    <a:pt x="1064" y="54"/>
                    <a:pt x="1028" y="44"/>
                  </a:cubicBezTo>
                  <a:cubicBezTo>
                    <a:pt x="1028" y="44"/>
                    <a:pt x="1028" y="44"/>
                    <a:pt x="1028" y="44"/>
                  </a:cubicBezTo>
                  <a:cubicBezTo>
                    <a:pt x="997" y="36"/>
                    <a:pt x="966" y="30"/>
                    <a:pt x="935" y="25"/>
                  </a:cubicBezTo>
                  <a:cubicBezTo>
                    <a:pt x="933" y="25"/>
                    <a:pt x="931" y="24"/>
                    <a:pt x="929" y="22"/>
                  </a:cubicBezTo>
                  <a:cubicBezTo>
                    <a:pt x="928" y="20"/>
                    <a:pt x="927" y="18"/>
                    <a:pt x="928" y="16"/>
                  </a:cubicBezTo>
                  <a:cubicBezTo>
                    <a:pt x="928" y="11"/>
                    <a:pt x="933" y="8"/>
                    <a:pt x="937" y="9"/>
                  </a:cubicBezTo>
                  <a:cubicBezTo>
                    <a:pt x="969" y="13"/>
                    <a:pt x="1001" y="20"/>
                    <a:pt x="1032" y="28"/>
                  </a:cubicBezTo>
                  <a:cubicBezTo>
                    <a:pt x="1069" y="38"/>
                    <a:pt x="1105" y="50"/>
                    <a:pt x="1140" y="65"/>
                  </a:cubicBezTo>
                  <a:cubicBezTo>
                    <a:pt x="1145" y="66"/>
                    <a:pt x="1147" y="71"/>
                    <a:pt x="1145" y="76"/>
                  </a:cubicBezTo>
                  <a:cubicBezTo>
                    <a:pt x="1144" y="79"/>
                    <a:pt x="1141" y="81"/>
                    <a:pt x="1137" y="81"/>
                  </a:cubicBezTo>
                  <a:close/>
                  <a:moveTo>
                    <a:pt x="644" y="38"/>
                  </a:moveTo>
                  <a:cubicBezTo>
                    <a:pt x="640" y="38"/>
                    <a:pt x="636" y="35"/>
                    <a:pt x="635" y="31"/>
                  </a:cubicBezTo>
                  <a:cubicBezTo>
                    <a:pt x="634" y="27"/>
                    <a:pt x="637" y="22"/>
                    <a:pt x="642" y="21"/>
                  </a:cubicBezTo>
                  <a:cubicBezTo>
                    <a:pt x="646" y="20"/>
                    <a:pt x="651" y="23"/>
                    <a:pt x="652" y="27"/>
                  </a:cubicBezTo>
                  <a:cubicBezTo>
                    <a:pt x="653" y="32"/>
                    <a:pt x="650" y="37"/>
                    <a:pt x="646" y="38"/>
                  </a:cubicBezTo>
                  <a:cubicBezTo>
                    <a:pt x="645" y="38"/>
                    <a:pt x="644" y="38"/>
                    <a:pt x="644" y="38"/>
                  </a:cubicBezTo>
                  <a:close/>
                  <a:moveTo>
                    <a:pt x="671" y="32"/>
                  </a:moveTo>
                  <a:cubicBezTo>
                    <a:pt x="667" y="32"/>
                    <a:pt x="664" y="29"/>
                    <a:pt x="663" y="25"/>
                  </a:cubicBezTo>
                  <a:cubicBezTo>
                    <a:pt x="663" y="23"/>
                    <a:pt x="663" y="21"/>
                    <a:pt x="664" y="19"/>
                  </a:cubicBezTo>
                  <a:cubicBezTo>
                    <a:pt x="666" y="17"/>
                    <a:pt x="668" y="16"/>
                    <a:pt x="670" y="15"/>
                  </a:cubicBezTo>
                  <a:cubicBezTo>
                    <a:pt x="702" y="9"/>
                    <a:pt x="734" y="5"/>
                    <a:pt x="766" y="3"/>
                  </a:cubicBezTo>
                  <a:cubicBezTo>
                    <a:pt x="766" y="3"/>
                    <a:pt x="766" y="3"/>
                    <a:pt x="766" y="3"/>
                  </a:cubicBezTo>
                  <a:cubicBezTo>
                    <a:pt x="804" y="0"/>
                    <a:pt x="843" y="0"/>
                    <a:pt x="880" y="3"/>
                  </a:cubicBezTo>
                  <a:cubicBezTo>
                    <a:pt x="885" y="3"/>
                    <a:pt x="888" y="7"/>
                    <a:pt x="888" y="12"/>
                  </a:cubicBezTo>
                  <a:cubicBezTo>
                    <a:pt x="888" y="16"/>
                    <a:pt x="884" y="20"/>
                    <a:pt x="879" y="20"/>
                  </a:cubicBezTo>
                  <a:cubicBezTo>
                    <a:pt x="842" y="17"/>
                    <a:pt x="804" y="17"/>
                    <a:pt x="767" y="20"/>
                  </a:cubicBezTo>
                  <a:cubicBezTo>
                    <a:pt x="767" y="20"/>
                    <a:pt x="767" y="20"/>
                    <a:pt x="767" y="20"/>
                  </a:cubicBezTo>
                  <a:cubicBezTo>
                    <a:pt x="736" y="22"/>
                    <a:pt x="704" y="26"/>
                    <a:pt x="673" y="32"/>
                  </a:cubicBezTo>
                  <a:cubicBezTo>
                    <a:pt x="672" y="32"/>
                    <a:pt x="672" y="32"/>
                    <a:pt x="671" y="32"/>
                  </a:cubicBezTo>
                  <a:close/>
                  <a:moveTo>
                    <a:pt x="908" y="22"/>
                  </a:moveTo>
                  <a:cubicBezTo>
                    <a:pt x="908" y="22"/>
                    <a:pt x="907" y="22"/>
                    <a:pt x="907" y="22"/>
                  </a:cubicBezTo>
                  <a:cubicBezTo>
                    <a:pt x="905" y="22"/>
                    <a:pt x="903" y="21"/>
                    <a:pt x="901" y="19"/>
                  </a:cubicBezTo>
                  <a:cubicBezTo>
                    <a:pt x="900" y="17"/>
                    <a:pt x="899" y="15"/>
                    <a:pt x="899" y="13"/>
                  </a:cubicBezTo>
                  <a:cubicBezTo>
                    <a:pt x="900" y="8"/>
                    <a:pt x="904" y="5"/>
                    <a:pt x="909" y="5"/>
                  </a:cubicBezTo>
                  <a:cubicBezTo>
                    <a:pt x="913" y="6"/>
                    <a:pt x="917" y="10"/>
                    <a:pt x="916" y="14"/>
                  </a:cubicBezTo>
                  <a:cubicBezTo>
                    <a:pt x="916" y="19"/>
                    <a:pt x="912" y="22"/>
                    <a:pt x="908" y="22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17150" lIns="34275" spcFirstLastPara="1" rIns="34275" wrap="square" tIns="171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265" name="Google Shape;265;p42"/>
            <p:cNvSpPr/>
            <p:nvPr/>
          </p:nvSpPr>
          <p:spPr>
            <a:xfrm>
              <a:off x="4654972" y="2358869"/>
              <a:ext cx="2740243" cy="2743897"/>
            </a:xfrm>
            <a:custGeom>
              <a:rect b="b" l="l" r="r" t="t"/>
              <a:pathLst>
                <a:path extrusionOk="0" h="1500" w="1499">
                  <a:moveTo>
                    <a:pt x="750" y="1500"/>
                  </a:moveTo>
                  <a:cubicBezTo>
                    <a:pt x="744" y="1500"/>
                    <a:pt x="738" y="1500"/>
                    <a:pt x="733" y="1500"/>
                  </a:cubicBezTo>
                  <a:cubicBezTo>
                    <a:pt x="716" y="1499"/>
                    <a:pt x="699" y="1498"/>
                    <a:pt x="682" y="1497"/>
                  </a:cubicBezTo>
                  <a:cubicBezTo>
                    <a:pt x="677" y="1497"/>
                    <a:pt x="674" y="1492"/>
                    <a:pt x="674" y="1488"/>
                  </a:cubicBezTo>
                  <a:cubicBezTo>
                    <a:pt x="675" y="1483"/>
                    <a:pt x="679" y="1480"/>
                    <a:pt x="684" y="1480"/>
                  </a:cubicBezTo>
                  <a:cubicBezTo>
                    <a:pt x="700" y="1482"/>
                    <a:pt x="717" y="1482"/>
                    <a:pt x="733" y="1483"/>
                  </a:cubicBezTo>
                  <a:cubicBezTo>
                    <a:pt x="739" y="1483"/>
                    <a:pt x="744" y="1483"/>
                    <a:pt x="750" y="1483"/>
                  </a:cubicBezTo>
                  <a:cubicBezTo>
                    <a:pt x="803" y="1483"/>
                    <a:pt x="855" y="1477"/>
                    <a:pt x="906" y="1466"/>
                  </a:cubicBezTo>
                  <a:cubicBezTo>
                    <a:pt x="911" y="1465"/>
                    <a:pt x="915" y="1468"/>
                    <a:pt x="916" y="1473"/>
                  </a:cubicBezTo>
                  <a:cubicBezTo>
                    <a:pt x="917" y="1477"/>
                    <a:pt x="914" y="1482"/>
                    <a:pt x="910" y="1483"/>
                  </a:cubicBezTo>
                  <a:cubicBezTo>
                    <a:pt x="857" y="1494"/>
                    <a:pt x="804" y="1500"/>
                    <a:pt x="750" y="1500"/>
                  </a:cubicBezTo>
                  <a:close/>
                  <a:moveTo>
                    <a:pt x="638" y="1492"/>
                  </a:moveTo>
                  <a:cubicBezTo>
                    <a:pt x="638" y="1492"/>
                    <a:pt x="637" y="1492"/>
                    <a:pt x="637" y="1492"/>
                  </a:cubicBezTo>
                  <a:cubicBezTo>
                    <a:pt x="637" y="1491"/>
                    <a:pt x="637" y="1491"/>
                    <a:pt x="637" y="1491"/>
                  </a:cubicBezTo>
                  <a:cubicBezTo>
                    <a:pt x="634" y="1491"/>
                    <a:pt x="632" y="1490"/>
                    <a:pt x="631" y="1488"/>
                  </a:cubicBezTo>
                  <a:cubicBezTo>
                    <a:pt x="630" y="1486"/>
                    <a:pt x="629" y="1484"/>
                    <a:pt x="630" y="1482"/>
                  </a:cubicBezTo>
                  <a:cubicBezTo>
                    <a:pt x="630" y="1477"/>
                    <a:pt x="634" y="1474"/>
                    <a:pt x="639" y="1475"/>
                  </a:cubicBezTo>
                  <a:cubicBezTo>
                    <a:pt x="639" y="1475"/>
                    <a:pt x="639" y="1475"/>
                    <a:pt x="639" y="1475"/>
                  </a:cubicBezTo>
                  <a:cubicBezTo>
                    <a:pt x="639" y="1475"/>
                    <a:pt x="639" y="1475"/>
                    <a:pt x="639" y="1475"/>
                  </a:cubicBezTo>
                  <a:cubicBezTo>
                    <a:pt x="641" y="1475"/>
                    <a:pt x="643" y="1476"/>
                    <a:pt x="645" y="1478"/>
                  </a:cubicBezTo>
                  <a:cubicBezTo>
                    <a:pt x="646" y="1480"/>
                    <a:pt x="647" y="1482"/>
                    <a:pt x="646" y="1484"/>
                  </a:cubicBezTo>
                  <a:cubicBezTo>
                    <a:pt x="646" y="1489"/>
                    <a:pt x="642" y="1492"/>
                    <a:pt x="638" y="1492"/>
                  </a:cubicBezTo>
                  <a:close/>
                  <a:moveTo>
                    <a:pt x="593" y="1484"/>
                  </a:moveTo>
                  <a:cubicBezTo>
                    <a:pt x="593" y="1484"/>
                    <a:pt x="592" y="1483"/>
                    <a:pt x="592" y="1483"/>
                  </a:cubicBezTo>
                  <a:cubicBezTo>
                    <a:pt x="577" y="1480"/>
                    <a:pt x="562" y="1476"/>
                    <a:pt x="547" y="1472"/>
                  </a:cubicBezTo>
                  <a:cubicBezTo>
                    <a:pt x="545" y="1472"/>
                    <a:pt x="543" y="1470"/>
                    <a:pt x="542" y="1468"/>
                  </a:cubicBezTo>
                  <a:cubicBezTo>
                    <a:pt x="541" y="1466"/>
                    <a:pt x="541" y="1464"/>
                    <a:pt x="541" y="1462"/>
                  </a:cubicBezTo>
                  <a:cubicBezTo>
                    <a:pt x="543" y="1458"/>
                    <a:pt x="547" y="1455"/>
                    <a:pt x="552" y="1456"/>
                  </a:cubicBezTo>
                  <a:cubicBezTo>
                    <a:pt x="566" y="1460"/>
                    <a:pt x="581" y="1464"/>
                    <a:pt x="595" y="1467"/>
                  </a:cubicBezTo>
                  <a:cubicBezTo>
                    <a:pt x="597" y="1467"/>
                    <a:pt x="599" y="1469"/>
                    <a:pt x="601" y="1470"/>
                  </a:cubicBezTo>
                  <a:cubicBezTo>
                    <a:pt x="602" y="1472"/>
                    <a:pt x="602" y="1475"/>
                    <a:pt x="602" y="1477"/>
                  </a:cubicBezTo>
                  <a:cubicBezTo>
                    <a:pt x="601" y="1481"/>
                    <a:pt x="597" y="1484"/>
                    <a:pt x="593" y="1484"/>
                  </a:cubicBezTo>
                  <a:close/>
                  <a:moveTo>
                    <a:pt x="952" y="1472"/>
                  </a:moveTo>
                  <a:cubicBezTo>
                    <a:pt x="948" y="1472"/>
                    <a:pt x="945" y="1470"/>
                    <a:pt x="944" y="1466"/>
                  </a:cubicBezTo>
                  <a:cubicBezTo>
                    <a:pt x="943" y="1464"/>
                    <a:pt x="943" y="1462"/>
                    <a:pt x="944" y="1460"/>
                  </a:cubicBezTo>
                  <a:cubicBezTo>
                    <a:pt x="946" y="1458"/>
                    <a:pt x="947" y="1456"/>
                    <a:pt x="949" y="1456"/>
                  </a:cubicBezTo>
                  <a:cubicBezTo>
                    <a:pt x="964" y="1452"/>
                    <a:pt x="978" y="1447"/>
                    <a:pt x="992" y="1442"/>
                  </a:cubicBezTo>
                  <a:cubicBezTo>
                    <a:pt x="996" y="1441"/>
                    <a:pt x="1001" y="1443"/>
                    <a:pt x="1003" y="1447"/>
                  </a:cubicBezTo>
                  <a:cubicBezTo>
                    <a:pt x="1005" y="1452"/>
                    <a:pt x="1002" y="1457"/>
                    <a:pt x="998" y="1458"/>
                  </a:cubicBezTo>
                  <a:cubicBezTo>
                    <a:pt x="983" y="1463"/>
                    <a:pt x="969" y="1468"/>
                    <a:pt x="954" y="1472"/>
                  </a:cubicBezTo>
                  <a:cubicBezTo>
                    <a:pt x="954" y="1472"/>
                    <a:pt x="954" y="1472"/>
                    <a:pt x="954" y="1472"/>
                  </a:cubicBezTo>
                  <a:cubicBezTo>
                    <a:pt x="953" y="1472"/>
                    <a:pt x="953" y="1472"/>
                    <a:pt x="952" y="1472"/>
                  </a:cubicBezTo>
                  <a:close/>
                  <a:moveTo>
                    <a:pt x="506" y="1459"/>
                  </a:moveTo>
                  <a:cubicBezTo>
                    <a:pt x="505" y="1459"/>
                    <a:pt x="504" y="1459"/>
                    <a:pt x="504" y="1459"/>
                  </a:cubicBezTo>
                  <a:cubicBezTo>
                    <a:pt x="486" y="1453"/>
                    <a:pt x="468" y="1446"/>
                    <a:pt x="451" y="1438"/>
                  </a:cubicBezTo>
                  <a:cubicBezTo>
                    <a:pt x="399" y="1415"/>
                    <a:pt x="348" y="1386"/>
                    <a:pt x="302" y="1352"/>
                  </a:cubicBezTo>
                  <a:cubicBezTo>
                    <a:pt x="302" y="1352"/>
                    <a:pt x="302" y="1352"/>
                    <a:pt x="302" y="1352"/>
                  </a:cubicBezTo>
                  <a:cubicBezTo>
                    <a:pt x="298" y="1349"/>
                    <a:pt x="298" y="1344"/>
                    <a:pt x="300" y="1340"/>
                  </a:cubicBezTo>
                  <a:cubicBezTo>
                    <a:pt x="303" y="1336"/>
                    <a:pt x="309" y="1336"/>
                    <a:pt x="312" y="1338"/>
                  </a:cubicBezTo>
                  <a:cubicBezTo>
                    <a:pt x="358" y="1372"/>
                    <a:pt x="406" y="1400"/>
                    <a:pt x="458" y="1423"/>
                  </a:cubicBezTo>
                  <a:cubicBezTo>
                    <a:pt x="475" y="1430"/>
                    <a:pt x="492" y="1437"/>
                    <a:pt x="509" y="1443"/>
                  </a:cubicBezTo>
                  <a:cubicBezTo>
                    <a:pt x="514" y="1444"/>
                    <a:pt x="516" y="1449"/>
                    <a:pt x="514" y="1453"/>
                  </a:cubicBezTo>
                  <a:cubicBezTo>
                    <a:pt x="513" y="1457"/>
                    <a:pt x="510" y="1459"/>
                    <a:pt x="506" y="1459"/>
                  </a:cubicBezTo>
                  <a:close/>
                  <a:moveTo>
                    <a:pt x="1037" y="1442"/>
                  </a:moveTo>
                  <a:cubicBezTo>
                    <a:pt x="1034" y="1442"/>
                    <a:pt x="1031" y="1440"/>
                    <a:pt x="1029" y="1437"/>
                  </a:cubicBezTo>
                  <a:cubicBezTo>
                    <a:pt x="1028" y="1433"/>
                    <a:pt x="1030" y="1428"/>
                    <a:pt x="1034" y="1426"/>
                  </a:cubicBezTo>
                  <a:cubicBezTo>
                    <a:pt x="1038" y="1424"/>
                    <a:pt x="1043" y="1426"/>
                    <a:pt x="1045" y="1431"/>
                  </a:cubicBezTo>
                  <a:cubicBezTo>
                    <a:pt x="1047" y="1435"/>
                    <a:pt x="1045" y="1440"/>
                    <a:pt x="1040" y="1442"/>
                  </a:cubicBezTo>
                  <a:cubicBezTo>
                    <a:pt x="1039" y="1442"/>
                    <a:pt x="1038" y="1442"/>
                    <a:pt x="1037" y="1442"/>
                  </a:cubicBezTo>
                  <a:close/>
                  <a:moveTo>
                    <a:pt x="1078" y="1423"/>
                  </a:moveTo>
                  <a:cubicBezTo>
                    <a:pt x="1075" y="1423"/>
                    <a:pt x="1072" y="1422"/>
                    <a:pt x="1071" y="1419"/>
                  </a:cubicBezTo>
                  <a:cubicBezTo>
                    <a:pt x="1069" y="1415"/>
                    <a:pt x="1070" y="1409"/>
                    <a:pt x="1075" y="1407"/>
                  </a:cubicBezTo>
                  <a:cubicBezTo>
                    <a:pt x="1139" y="1376"/>
                    <a:pt x="1198" y="1335"/>
                    <a:pt x="1250" y="1286"/>
                  </a:cubicBezTo>
                  <a:cubicBezTo>
                    <a:pt x="1253" y="1283"/>
                    <a:pt x="1255" y="1281"/>
                    <a:pt x="1257" y="1279"/>
                  </a:cubicBezTo>
                  <a:cubicBezTo>
                    <a:pt x="1260" y="1276"/>
                    <a:pt x="1266" y="1276"/>
                    <a:pt x="1269" y="1280"/>
                  </a:cubicBezTo>
                  <a:cubicBezTo>
                    <a:pt x="1270" y="1281"/>
                    <a:pt x="1271" y="1283"/>
                    <a:pt x="1271" y="1286"/>
                  </a:cubicBezTo>
                  <a:cubicBezTo>
                    <a:pt x="1271" y="1288"/>
                    <a:pt x="1270" y="1290"/>
                    <a:pt x="1269" y="1292"/>
                  </a:cubicBezTo>
                  <a:cubicBezTo>
                    <a:pt x="1267" y="1294"/>
                    <a:pt x="1264" y="1296"/>
                    <a:pt x="1262" y="1298"/>
                  </a:cubicBezTo>
                  <a:cubicBezTo>
                    <a:pt x="1208" y="1348"/>
                    <a:pt x="1148" y="1390"/>
                    <a:pt x="1082" y="1423"/>
                  </a:cubicBezTo>
                  <a:cubicBezTo>
                    <a:pt x="1082" y="1423"/>
                    <a:pt x="1082" y="1423"/>
                    <a:pt x="1082" y="1423"/>
                  </a:cubicBezTo>
                  <a:cubicBezTo>
                    <a:pt x="1081" y="1423"/>
                    <a:pt x="1080" y="1423"/>
                    <a:pt x="1078" y="1423"/>
                  </a:cubicBezTo>
                  <a:close/>
                  <a:moveTo>
                    <a:pt x="272" y="1325"/>
                  </a:moveTo>
                  <a:cubicBezTo>
                    <a:pt x="270" y="1325"/>
                    <a:pt x="268" y="1325"/>
                    <a:pt x="266" y="1323"/>
                  </a:cubicBezTo>
                  <a:cubicBezTo>
                    <a:pt x="265" y="1322"/>
                    <a:pt x="264" y="1320"/>
                    <a:pt x="263" y="1318"/>
                  </a:cubicBezTo>
                  <a:cubicBezTo>
                    <a:pt x="263" y="1315"/>
                    <a:pt x="264" y="1313"/>
                    <a:pt x="265" y="1312"/>
                  </a:cubicBezTo>
                  <a:cubicBezTo>
                    <a:pt x="268" y="1308"/>
                    <a:pt x="274" y="1308"/>
                    <a:pt x="277" y="1310"/>
                  </a:cubicBezTo>
                  <a:cubicBezTo>
                    <a:pt x="281" y="1314"/>
                    <a:pt x="281" y="1319"/>
                    <a:pt x="278" y="1322"/>
                  </a:cubicBezTo>
                  <a:cubicBezTo>
                    <a:pt x="277" y="1324"/>
                    <a:pt x="274" y="1325"/>
                    <a:pt x="272" y="1325"/>
                  </a:cubicBezTo>
                  <a:close/>
                  <a:moveTo>
                    <a:pt x="238" y="1295"/>
                  </a:moveTo>
                  <a:cubicBezTo>
                    <a:pt x="236" y="1295"/>
                    <a:pt x="234" y="1294"/>
                    <a:pt x="232" y="1293"/>
                  </a:cubicBezTo>
                  <a:cubicBezTo>
                    <a:pt x="226" y="1287"/>
                    <a:pt x="219" y="1280"/>
                    <a:pt x="213" y="1274"/>
                  </a:cubicBezTo>
                  <a:cubicBezTo>
                    <a:pt x="209" y="1270"/>
                    <a:pt x="205" y="1265"/>
                    <a:pt x="200" y="1260"/>
                  </a:cubicBezTo>
                  <a:cubicBezTo>
                    <a:pt x="200" y="1260"/>
                    <a:pt x="200" y="1260"/>
                    <a:pt x="200" y="1260"/>
                  </a:cubicBezTo>
                  <a:cubicBezTo>
                    <a:pt x="197" y="1257"/>
                    <a:pt x="197" y="1251"/>
                    <a:pt x="201" y="1248"/>
                  </a:cubicBezTo>
                  <a:cubicBezTo>
                    <a:pt x="204" y="1245"/>
                    <a:pt x="209" y="1245"/>
                    <a:pt x="213" y="1249"/>
                  </a:cubicBezTo>
                  <a:cubicBezTo>
                    <a:pt x="217" y="1254"/>
                    <a:pt x="221" y="1258"/>
                    <a:pt x="226" y="1262"/>
                  </a:cubicBezTo>
                  <a:cubicBezTo>
                    <a:pt x="232" y="1269"/>
                    <a:pt x="238" y="1275"/>
                    <a:pt x="244" y="1281"/>
                  </a:cubicBezTo>
                  <a:cubicBezTo>
                    <a:pt x="246" y="1282"/>
                    <a:pt x="247" y="1284"/>
                    <a:pt x="247" y="1287"/>
                  </a:cubicBezTo>
                  <a:cubicBezTo>
                    <a:pt x="247" y="1289"/>
                    <a:pt x="246" y="1291"/>
                    <a:pt x="244" y="1293"/>
                  </a:cubicBezTo>
                  <a:cubicBezTo>
                    <a:pt x="243" y="1294"/>
                    <a:pt x="240" y="1295"/>
                    <a:pt x="238" y="1295"/>
                  </a:cubicBezTo>
                  <a:close/>
                  <a:moveTo>
                    <a:pt x="1294" y="1262"/>
                  </a:moveTo>
                  <a:cubicBezTo>
                    <a:pt x="1292" y="1262"/>
                    <a:pt x="1290" y="1261"/>
                    <a:pt x="1289" y="1259"/>
                  </a:cubicBezTo>
                  <a:cubicBezTo>
                    <a:pt x="1287" y="1258"/>
                    <a:pt x="1286" y="1256"/>
                    <a:pt x="1286" y="1253"/>
                  </a:cubicBezTo>
                  <a:cubicBezTo>
                    <a:pt x="1286" y="1251"/>
                    <a:pt x="1287" y="1249"/>
                    <a:pt x="1288" y="1247"/>
                  </a:cubicBezTo>
                  <a:cubicBezTo>
                    <a:pt x="1298" y="1237"/>
                    <a:pt x="1308" y="1225"/>
                    <a:pt x="1318" y="1214"/>
                  </a:cubicBezTo>
                  <a:cubicBezTo>
                    <a:pt x="1320" y="1210"/>
                    <a:pt x="1326" y="1210"/>
                    <a:pt x="1330" y="1212"/>
                  </a:cubicBezTo>
                  <a:cubicBezTo>
                    <a:pt x="1331" y="1214"/>
                    <a:pt x="1332" y="1216"/>
                    <a:pt x="1333" y="1218"/>
                  </a:cubicBezTo>
                  <a:cubicBezTo>
                    <a:pt x="1333" y="1220"/>
                    <a:pt x="1332" y="1223"/>
                    <a:pt x="1331" y="1224"/>
                  </a:cubicBezTo>
                  <a:cubicBezTo>
                    <a:pt x="1321" y="1236"/>
                    <a:pt x="1311" y="1248"/>
                    <a:pt x="1301" y="1259"/>
                  </a:cubicBezTo>
                  <a:cubicBezTo>
                    <a:pt x="1299" y="1261"/>
                    <a:pt x="1297" y="1262"/>
                    <a:pt x="1294" y="1262"/>
                  </a:cubicBezTo>
                  <a:close/>
                  <a:moveTo>
                    <a:pt x="177" y="1229"/>
                  </a:moveTo>
                  <a:cubicBezTo>
                    <a:pt x="174" y="1229"/>
                    <a:pt x="172" y="1228"/>
                    <a:pt x="170" y="1226"/>
                  </a:cubicBezTo>
                  <a:cubicBezTo>
                    <a:pt x="122" y="1167"/>
                    <a:pt x="83" y="1103"/>
                    <a:pt x="55" y="1033"/>
                  </a:cubicBezTo>
                  <a:cubicBezTo>
                    <a:pt x="55" y="1032"/>
                    <a:pt x="54" y="1031"/>
                    <a:pt x="54" y="1030"/>
                  </a:cubicBezTo>
                  <a:cubicBezTo>
                    <a:pt x="52" y="1025"/>
                    <a:pt x="54" y="1021"/>
                    <a:pt x="58" y="1019"/>
                  </a:cubicBezTo>
                  <a:cubicBezTo>
                    <a:pt x="63" y="1017"/>
                    <a:pt x="68" y="1019"/>
                    <a:pt x="69" y="1023"/>
                  </a:cubicBezTo>
                  <a:cubicBezTo>
                    <a:pt x="70" y="1024"/>
                    <a:pt x="70" y="1025"/>
                    <a:pt x="70" y="1026"/>
                  </a:cubicBezTo>
                  <a:cubicBezTo>
                    <a:pt x="71" y="1027"/>
                    <a:pt x="71" y="1027"/>
                    <a:pt x="71" y="1027"/>
                  </a:cubicBezTo>
                  <a:cubicBezTo>
                    <a:pt x="98" y="1095"/>
                    <a:pt x="136" y="1158"/>
                    <a:pt x="183" y="1215"/>
                  </a:cubicBezTo>
                  <a:cubicBezTo>
                    <a:pt x="186" y="1219"/>
                    <a:pt x="186" y="1224"/>
                    <a:pt x="182" y="1227"/>
                  </a:cubicBezTo>
                  <a:cubicBezTo>
                    <a:pt x="180" y="1228"/>
                    <a:pt x="179" y="1229"/>
                    <a:pt x="177" y="1229"/>
                  </a:cubicBezTo>
                  <a:close/>
                  <a:moveTo>
                    <a:pt x="1352" y="1192"/>
                  </a:moveTo>
                  <a:cubicBezTo>
                    <a:pt x="1350" y="1192"/>
                    <a:pt x="1348" y="1191"/>
                    <a:pt x="1347" y="1190"/>
                  </a:cubicBezTo>
                  <a:cubicBezTo>
                    <a:pt x="1343" y="1187"/>
                    <a:pt x="1342" y="1182"/>
                    <a:pt x="1345" y="1178"/>
                  </a:cubicBezTo>
                  <a:cubicBezTo>
                    <a:pt x="1345" y="1178"/>
                    <a:pt x="1345" y="1178"/>
                    <a:pt x="1345" y="1178"/>
                  </a:cubicBezTo>
                  <a:cubicBezTo>
                    <a:pt x="1345" y="1178"/>
                    <a:pt x="1345" y="1178"/>
                    <a:pt x="1345" y="1178"/>
                  </a:cubicBezTo>
                  <a:cubicBezTo>
                    <a:pt x="1348" y="1174"/>
                    <a:pt x="1353" y="1174"/>
                    <a:pt x="1357" y="1176"/>
                  </a:cubicBezTo>
                  <a:cubicBezTo>
                    <a:pt x="1360" y="1179"/>
                    <a:pt x="1361" y="1184"/>
                    <a:pt x="1359" y="1188"/>
                  </a:cubicBezTo>
                  <a:cubicBezTo>
                    <a:pt x="1357" y="1190"/>
                    <a:pt x="1354" y="1192"/>
                    <a:pt x="1352" y="1192"/>
                  </a:cubicBezTo>
                  <a:close/>
                  <a:moveTo>
                    <a:pt x="1377" y="1154"/>
                  </a:moveTo>
                  <a:cubicBezTo>
                    <a:pt x="1375" y="1154"/>
                    <a:pt x="1374" y="1154"/>
                    <a:pt x="1373" y="1153"/>
                  </a:cubicBezTo>
                  <a:cubicBezTo>
                    <a:pt x="1369" y="1150"/>
                    <a:pt x="1367" y="1145"/>
                    <a:pt x="1370" y="1141"/>
                  </a:cubicBezTo>
                  <a:cubicBezTo>
                    <a:pt x="1387" y="1114"/>
                    <a:pt x="1402" y="1086"/>
                    <a:pt x="1416" y="1057"/>
                  </a:cubicBezTo>
                  <a:cubicBezTo>
                    <a:pt x="1433" y="1019"/>
                    <a:pt x="1448" y="978"/>
                    <a:pt x="1459" y="937"/>
                  </a:cubicBezTo>
                  <a:cubicBezTo>
                    <a:pt x="1460" y="932"/>
                    <a:pt x="1465" y="930"/>
                    <a:pt x="1469" y="931"/>
                  </a:cubicBezTo>
                  <a:cubicBezTo>
                    <a:pt x="1474" y="932"/>
                    <a:pt x="1476" y="937"/>
                    <a:pt x="1475" y="941"/>
                  </a:cubicBezTo>
                  <a:cubicBezTo>
                    <a:pt x="1464" y="983"/>
                    <a:pt x="1449" y="1025"/>
                    <a:pt x="1431" y="1064"/>
                  </a:cubicBezTo>
                  <a:cubicBezTo>
                    <a:pt x="1417" y="1094"/>
                    <a:pt x="1402" y="1123"/>
                    <a:pt x="1384" y="1150"/>
                  </a:cubicBezTo>
                  <a:cubicBezTo>
                    <a:pt x="1383" y="1153"/>
                    <a:pt x="1380" y="1154"/>
                    <a:pt x="1377" y="1154"/>
                  </a:cubicBezTo>
                  <a:close/>
                  <a:moveTo>
                    <a:pt x="46" y="993"/>
                  </a:moveTo>
                  <a:cubicBezTo>
                    <a:pt x="42" y="993"/>
                    <a:pt x="39" y="990"/>
                    <a:pt x="38" y="987"/>
                  </a:cubicBezTo>
                  <a:cubicBezTo>
                    <a:pt x="37" y="985"/>
                    <a:pt x="37" y="982"/>
                    <a:pt x="38" y="980"/>
                  </a:cubicBezTo>
                  <a:cubicBezTo>
                    <a:pt x="39" y="978"/>
                    <a:pt x="41" y="977"/>
                    <a:pt x="43" y="976"/>
                  </a:cubicBezTo>
                  <a:cubicBezTo>
                    <a:pt x="48" y="975"/>
                    <a:pt x="52" y="977"/>
                    <a:pt x="54" y="981"/>
                  </a:cubicBezTo>
                  <a:cubicBezTo>
                    <a:pt x="54" y="981"/>
                    <a:pt x="54" y="981"/>
                    <a:pt x="54" y="981"/>
                  </a:cubicBezTo>
                  <a:cubicBezTo>
                    <a:pt x="54" y="981"/>
                    <a:pt x="54" y="981"/>
                    <a:pt x="54" y="981"/>
                  </a:cubicBezTo>
                  <a:cubicBezTo>
                    <a:pt x="55" y="986"/>
                    <a:pt x="53" y="991"/>
                    <a:pt x="49" y="992"/>
                  </a:cubicBezTo>
                  <a:cubicBezTo>
                    <a:pt x="48" y="992"/>
                    <a:pt x="47" y="993"/>
                    <a:pt x="46" y="993"/>
                  </a:cubicBezTo>
                  <a:close/>
                  <a:moveTo>
                    <a:pt x="33" y="949"/>
                  </a:moveTo>
                  <a:cubicBezTo>
                    <a:pt x="29" y="949"/>
                    <a:pt x="26" y="947"/>
                    <a:pt x="25" y="943"/>
                  </a:cubicBezTo>
                  <a:cubicBezTo>
                    <a:pt x="21" y="928"/>
                    <a:pt x="17" y="913"/>
                    <a:pt x="14" y="898"/>
                  </a:cubicBezTo>
                  <a:cubicBezTo>
                    <a:pt x="14" y="896"/>
                    <a:pt x="14" y="894"/>
                    <a:pt x="16" y="892"/>
                  </a:cubicBezTo>
                  <a:cubicBezTo>
                    <a:pt x="17" y="890"/>
                    <a:pt x="19" y="889"/>
                    <a:pt x="21" y="888"/>
                  </a:cubicBezTo>
                  <a:cubicBezTo>
                    <a:pt x="26" y="887"/>
                    <a:pt x="30" y="891"/>
                    <a:pt x="31" y="895"/>
                  </a:cubicBezTo>
                  <a:cubicBezTo>
                    <a:pt x="34" y="910"/>
                    <a:pt x="37" y="924"/>
                    <a:pt x="41" y="939"/>
                  </a:cubicBezTo>
                  <a:cubicBezTo>
                    <a:pt x="42" y="943"/>
                    <a:pt x="40" y="948"/>
                    <a:pt x="35" y="949"/>
                  </a:cubicBezTo>
                  <a:cubicBezTo>
                    <a:pt x="34" y="949"/>
                    <a:pt x="34" y="949"/>
                    <a:pt x="33" y="949"/>
                  </a:cubicBezTo>
                  <a:close/>
                  <a:moveTo>
                    <a:pt x="1477" y="903"/>
                  </a:moveTo>
                  <a:cubicBezTo>
                    <a:pt x="1477" y="903"/>
                    <a:pt x="1476" y="903"/>
                    <a:pt x="1476" y="903"/>
                  </a:cubicBezTo>
                  <a:cubicBezTo>
                    <a:pt x="1473" y="903"/>
                    <a:pt x="1471" y="901"/>
                    <a:pt x="1470" y="900"/>
                  </a:cubicBezTo>
                  <a:cubicBezTo>
                    <a:pt x="1469" y="898"/>
                    <a:pt x="1468" y="895"/>
                    <a:pt x="1469" y="893"/>
                  </a:cubicBezTo>
                  <a:cubicBezTo>
                    <a:pt x="1472" y="879"/>
                    <a:pt x="1474" y="864"/>
                    <a:pt x="1476" y="849"/>
                  </a:cubicBezTo>
                  <a:cubicBezTo>
                    <a:pt x="1477" y="845"/>
                    <a:pt x="1481" y="841"/>
                    <a:pt x="1486" y="842"/>
                  </a:cubicBezTo>
                  <a:cubicBezTo>
                    <a:pt x="1488" y="842"/>
                    <a:pt x="1490" y="843"/>
                    <a:pt x="1491" y="845"/>
                  </a:cubicBezTo>
                  <a:cubicBezTo>
                    <a:pt x="1493" y="847"/>
                    <a:pt x="1493" y="849"/>
                    <a:pt x="1493" y="851"/>
                  </a:cubicBezTo>
                  <a:cubicBezTo>
                    <a:pt x="1491" y="866"/>
                    <a:pt x="1488" y="882"/>
                    <a:pt x="1486" y="897"/>
                  </a:cubicBezTo>
                  <a:cubicBezTo>
                    <a:pt x="1485" y="897"/>
                    <a:pt x="1485" y="897"/>
                    <a:pt x="1485" y="897"/>
                  </a:cubicBezTo>
                  <a:cubicBezTo>
                    <a:pt x="1485" y="901"/>
                    <a:pt x="1481" y="903"/>
                    <a:pt x="1477" y="903"/>
                  </a:cubicBezTo>
                  <a:close/>
                  <a:moveTo>
                    <a:pt x="15" y="861"/>
                  </a:moveTo>
                  <a:cubicBezTo>
                    <a:pt x="11" y="861"/>
                    <a:pt x="7" y="857"/>
                    <a:pt x="7" y="853"/>
                  </a:cubicBezTo>
                  <a:cubicBezTo>
                    <a:pt x="2" y="819"/>
                    <a:pt x="0" y="784"/>
                    <a:pt x="0" y="750"/>
                  </a:cubicBezTo>
                  <a:cubicBezTo>
                    <a:pt x="0" y="708"/>
                    <a:pt x="3" y="666"/>
                    <a:pt x="10" y="625"/>
                  </a:cubicBezTo>
                  <a:cubicBezTo>
                    <a:pt x="11" y="621"/>
                    <a:pt x="15" y="618"/>
                    <a:pt x="20" y="618"/>
                  </a:cubicBezTo>
                  <a:cubicBezTo>
                    <a:pt x="24" y="619"/>
                    <a:pt x="28" y="624"/>
                    <a:pt x="27" y="628"/>
                  </a:cubicBezTo>
                  <a:cubicBezTo>
                    <a:pt x="20" y="668"/>
                    <a:pt x="17" y="709"/>
                    <a:pt x="17" y="750"/>
                  </a:cubicBezTo>
                  <a:cubicBezTo>
                    <a:pt x="17" y="784"/>
                    <a:pt x="19" y="818"/>
                    <a:pt x="24" y="851"/>
                  </a:cubicBezTo>
                  <a:cubicBezTo>
                    <a:pt x="24" y="856"/>
                    <a:pt x="21" y="860"/>
                    <a:pt x="16" y="861"/>
                  </a:cubicBezTo>
                  <a:cubicBezTo>
                    <a:pt x="16" y="861"/>
                    <a:pt x="16" y="861"/>
                    <a:pt x="15" y="861"/>
                  </a:cubicBezTo>
                  <a:close/>
                  <a:moveTo>
                    <a:pt x="1489" y="814"/>
                  </a:moveTo>
                  <a:cubicBezTo>
                    <a:pt x="1489" y="814"/>
                    <a:pt x="1489" y="814"/>
                    <a:pt x="1489" y="814"/>
                  </a:cubicBezTo>
                  <a:cubicBezTo>
                    <a:pt x="1486" y="814"/>
                    <a:pt x="1484" y="813"/>
                    <a:pt x="1483" y="811"/>
                  </a:cubicBezTo>
                  <a:cubicBezTo>
                    <a:pt x="1481" y="809"/>
                    <a:pt x="1481" y="807"/>
                    <a:pt x="1481" y="805"/>
                  </a:cubicBezTo>
                  <a:cubicBezTo>
                    <a:pt x="1481" y="800"/>
                    <a:pt x="1485" y="796"/>
                    <a:pt x="1490" y="797"/>
                  </a:cubicBezTo>
                  <a:cubicBezTo>
                    <a:pt x="1495" y="797"/>
                    <a:pt x="1498" y="801"/>
                    <a:pt x="1498" y="806"/>
                  </a:cubicBezTo>
                  <a:cubicBezTo>
                    <a:pt x="1497" y="810"/>
                    <a:pt x="1494" y="814"/>
                    <a:pt x="1489" y="814"/>
                  </a:cubicBezTo>
                  <a:close/>
                  <a:moveTo>
                    <a:pt x="1491" y="725"/>
                  </a:moveTo>
                  <a:cubicBezTo>
                    <a:pt x="1486" y="725"/>
                    <a:pt x="1482" y="721"/>
                    <a:pt x="1482" y="716"/>
                  </a:cubicBezTo>
                  <a:cubicBezTo>
                    <a:pt x="1481" y="702"/>
                    <a:pt x="1480" y="687"/>
                    <a:pt x="1479" y="672"/>
                  </a:cubicBezTo>
                  <a:cubicBezTo>
                    <a:pt x="1479" y="670"/>
                    <a:pt x="1479" y="667"/>
                    <a:pt x="1481" y="666"/>
                  </a:cubicBezTo>
                  <a:cubicBezTo>
                    <a:pt x="1482" y="664"/>
                    <a:pt x="1484" y="663"/>
                    <a:pt x="1486" y="663"/>
                  </a:cubicBezTo>
                  <a:cubicBezTo>
                    <a:pt x="1491" y="662"/>
                    <a:pt x="1495" y="665"/>
                    <a:pt x="1496" y="670"/>
                  </a:cubicBezTo>
                  <a:cubicBezTo>
                    <a:pt x="1497" y="685"/>
                    <a:pt x="1498" y="700"/>
                    <a:pt x="1499" y="716"/>
                  </a:cubicBezTo>
                  <a:cubicBezTo>
                    <a:pt x="1499" y="720"/>
                    <a:pt x="1496" y="724"/>
                    <a:pt x="1491" y="725"/>
                  </a:cubicBezTo>
                  <a:cubicBezTo>
                    <a:pt x="1491" y="725"/>
                    <a:pt x="1491" y="725"/>
                    <a:pt x="1491" y="725"/>
                  </a:cubicBezTo>
                  <a:close/>
                  <a:moveTo>
                    <a:pt x="1481" y="635"/>
                  </a:moveTo>
                  <a:cubicBezTo>
                    <a:pt x="1477" y="635"/>
                    <a:pt x="1473" y="632"/>
                    <a:pt x="1473" y="628"/>
                  </a:cubicBezTo>
                  <a:cubicBezTo>
                    <a:pt x="1472" y="625"/>
                    <a:pt x="1473" y="623"/>
                    <a:pt x="1474" y="621"/>
                  </a:cubicBezTo>
                  <a:cubicBezTo>
                    <a:pt x="1475" y="619"/>
                    <a:pt x="1477" y="618"/>
                    <a:pt x="1480" y="618"/>
                  </a:cubicBezTo>
                  <a:cubicBezTo>
                    <a:pt x="1484" y="617"/>
                    <a:pt x="1489" y="620"/>
                    <a:pt x="1489" y="625"/>
                  </a:cubicBezTo>
                  <a:cubicBezTo>
                    <a:pt x="1490" y="627"/>
                    <a:pt x="1489" y="629"/>
                    <a:pt x="1488" y="631"/>
                  </a:cubicBezTo>
                  <a:cubicBezTo>
                    <a:pt x="1487" y="633"/>
                    <a:pt x="1485" y="634"/>
                    <a:pt x="1482" y="635"/>
                  </a:cubicBezTo>
                  <a:cubicBezTo>
                    <a:pt x="1482" y="635"/>
                    <a:pt x="1482" y="635"/>
                    <a:pt x="1481" y="635"/>
                  </a:cubicBezTo>
                  <a:close/>
                  <a:moveTo>
                    <a:pt x="27" y="591"/>
                  </a:moveTo>
                  <a:cubicBezTo>
                    <a:pt x="27" y="591"/>
                    <a:pt x="27" y="591"/>
                    <a:pt x="27" y="591"/>
                  </a:cubicBezTo>
                  <a:cubicBezTo>
                    <a:pt x="27" y="591"/>
                    <a:pt x="27" y="591"/>
                    <a:pt x="27" y="591"/>
                  </a:cubicBezTo>
                  <a:cubicBezTo>
                    <a:pt x="27" y="591"/>
                    <a:pt x="26" y="591"/>
                    <a:pt x="25" y="591"/>
                  </a:cubicBezTo>
                  <a:cubicBezTo>
                    <a:pt x="21" y="590"/>
                    <a:pt x="18" y="585"/>
                    <a:pt x="19" y="580"/>
                  </a:cubicBezTo>
                  <a:cubicBezTo>
                    <a:pt x="20" y="576"/>
                    <a:pt x="25" y="573"/>
                    <a:pt x="29" y="574"/>
                  </a:cubicBezTo>
                  <a:cubicBezTo>
                    <a:pt x="34" y="575"/>
                    <a:pt x="37" y="580"/>
                    <a:pt x="35" y="584"/>
                  </a:cubicBezTo>
                  <a:cubicBezTo>
                    <a:pt x="35" y="588"/>
                    <a:pt x="31" y="591"/>
                    <a:pt x="27" y="591"/>
                  </a:cubicBezTo>
                  <a:close/>
                  <a:moveTo>
                    <a:pt x="1472" y="590"/>
                  </a:moveTo>
                  <a:cubicBezTo>
                    <a:pt x="1468" y="590"/>
                    <a:pt x="1465" y="588"/>
                    <a:pt x="1464" y="584"/>
                  </a:cubicBezTo>
                  <a:cubicBezTo>
                    <a:pt x="1453" y="535"/>
                    <a:pt x="1436" y="488"/>
                    <a:pt x="1416" y="443"/>
                  </a:cubicBezTo>
                  <a:cubicBezTo>
                    <a:pt x="1405" y="420"/>
                    <a:pt x="1394" y="398"/>
                    <a:pt x="1381" y="377"/>
                  </a:cubicBezTo>
                  <a:cubicBezTo>
                    <a:pt x="1379" y="373"/>
                    <a:pt x="1380" y="368"/>
                    <a:pt x="1384" y="365"/>
                  </a:cubicBezTo>
                  <a:cubicBezTo>
                    <a:pt x="1388" y="363"/>
                    <a:pt x="1393" y="364"/>
                    <a:pt x="1396" y="368"/>
                  </a:cubicBezTo>
                  <a:cubicBezTo>
                    <a:pt x="1408" y="390"/>
                    <a:pt x="1420" y="413"/>
                    <a:pt x="1431" y="436"/>
                  </a:cubicBezTo>
                  <a:cubicBezTo>
                    <a:pt x="1452" y="481"/>
                    <a:pt x="1469" y="530"/>
                    <a:pt x="1480" y="579"/>
                  </a:cubicBezTo>
                  <a:cubicBezTo>
                    <a:pt x="1480" y="580"/>
                    <a:pt x="1480" y="580"/>
                    <a:pt x="1480" y="580"/>
                  </a:cubicBezTo>
                  <a:cubicBezTo>
                    <a:pt x="1481" y="584"/>
                    <a:pt x="1479" y="589"/>
                    <a:pt x="1474" y="590"/>
                  </a:cubicBezTo>
                  <a:cubicBezTo>
                    <a:pt x="1473" y="590"/>
                    <a:pt x="1473" y="590"/>
                    <a:pt x="1472" y="590"/>
                  </a:cubicBezTo>
                  <a:close/>
                  <a:moveTo>
                    <a:pt x="39" y="547"/>
                  </a:moveTo>
                  <a:cubicBezTo>
                    <a:pt x="38" y="547"/>
                    <a:pt x="37" y="547"/>
                    <a:pt x="36" y="547"/>
                  </a:cubicBezTo>
                  <a:cubicBezTo>
                    <a:pt x="34" y="546"/>
                    <a:pt x="32" y="545"/>
                    <a:pt x="31" y="543"/>
                  </a:cubicBezTo>
                  <a:cubicBezTo>
                    <a:pt x="30" y="541"/>
                    <a:pt x="30" y="538"/>
                    <a:pt x="31" y="536"/>
                  </a:cubicBezTo>
                  <a:cubicBezTo>
                    <a:pt x="35" y="522"/>
                    <a:pt x="40" y="507"/>
                    <a:pt x="45" y="493"/>
                  </a:cubicBezTo>
                  <a:cubicBezTo>
                    <a:pt x="47" y="488"/>
                    <a:pt x="52" y="486"/>
                    <a:pt x="56" y="488"/>
                  </a:cubicBezTo>
                  <a:cubicBezTo>
                    <a:pt x="60" y="489"/>
                    <a:pt x="63" y="494"/>
                    <a:pt x="61" y="499"/>
                  </a:cubicBezTo>
                  <a:cubicBezTo>
                    <a:pt x="56" y="513"/>
                    <a:pt x="51" y="527"/>
                    <a:pt x="47" y="541"/>
                  </a:cubicBezTo>
                  <a:cubicBezTo>
                    <a:pt x="46" y="545"/>
                    <a:pt x="42" y="547"/>
                    <a:pt x="39" y="547"/>
                  </a:cubicBezTo>
                  <a:close/>
                  <a:moveTo>
                    <a:pt x="70" y="462"/>
                  </a:moveTo>
                  <a:cubicBezTo>
                    <a:pt x="69" y="462"/>
                    <a:pt x="67" y="462"/>
                    <a:pt x="66" y="461"/>
                  </a:cubicBezTo>
                  <a:cubicBezTo>
                    <a:pt x="64" y="461"/>
                    <a:pt x="63" y="459"/>
                    <a:pt x="62" y="457"/>
                  </a:cubicBezTo>
                  <a:cubicBezTo>
                    <a:pt x="61" y="455"/>
                    <a:pt x="61" y="452"/>
                    <a:pt x="62" y="450"/>
                  </a:cubicBezTo>
                  <a:cubicBezTo>
                    <a:pt x="93" y="380"/>
                    <a:pt x="134" y="316"/>
                    <a:pt x="184" y="258"/>
                  </a:cubicBezTo>
                  <a:cubicBezTo>
                    <a:pt x="184" y="258"/>
                    <a:pt x="184" y="258"/>
                    <a:pt x="184" y="258"/>
                  </a:cubicBezTo>
                  <a:cubicBezTo>
                    <a:pt x="187" y="254"/>
                    <a:pt x="193" y="254"/>
                    <a:pt x="196" y="257"/>
                  </a:cubicBezTo>
                  <a:cubicBezTo>
                    <a:pt x="199" y="260"/>
                    <a:pt x="200" y="265"/>
                    <a:pt x="197" y="269"/>
                  </a:cubicBezTo>
                  <a:cubicBezTo>
                    <a:pt x="147" y="325"/>
                    <a:pt x="107" y="389"/>
                    <a:pt x="78" y="457"/>
                  </a:cubicBezTo>
                  <a:cubicBezTo>
                    <a:pt x="76" y="460"/>
                    <a:pt x="73" y="462"/>
                    <a:pt x="70" y="462"/>
                  </a:cubicBezTo>
                  <a:close/>
                  <a:moveTo>
                    <a:pt x="1364" y="343"/>
                  </a:moveTo>
                  <a:cubicBezTo>
                    <a:pt x="1364" y="343"/>
                    <a:pt x="1364" y="343"/>
                    <a:pt x="1364" y="343"/>
                  </a:cubicBezTo>
                  <a:cubicBezTo>
                    <a:pt x="1361" y="343"/>
                    <a:pt x="1359" y="341"/>
                    <a:pt x="1357" y="339"/>
                  </a:cubicBezTo>
                  <a:cubicBezTo>
                    <a:pt x="1349" y="327"/>
                    <a:pt x="1340" y="315"/>
                    <a:pt x="1331" y="303"/>
                  </a:cubicBezTo>
                  <a:cubicBezTo>
                    <a:pt x="1328" y="299"/>
                    <a:pt x="1329" y="294"/>
                    <a:pt x="1332" y="291"/>
                  </a:cubicBezTo>
                  <a:cubicBezTo>
                    <a:pt x="1336" y="288"/>
                    <a:pt x="1341" y="289"/>
                    <a:pt x="1344" y="293"/>
                  </a:cubicBezTo>
                  <a:cubicBezTo>
                    <a:pt x="1353" y="304"/>
                    <a:pt x="1362" y="317"/>
                    <a:pt x="1371" y="330"/>
                  </a:cubicBezTo>
                  <a:cubicBezTo>
                    <a:pt x="1371" y="330"/>
                    <a:pt x="1371" y="330"/>
                    <a:pt x="1371" y="330"/>
                  </a:cubicBezTo>
                  <a:cubicBezTo>
                    <a:pt x="1372" y="332"/>
                    <a:pt x="1373" y="334"/>
                    <a:pt x="1372" y="336"/>
                  </a:cubicBezTo>
                  <a:cubicBezTo>
                    <a:pt x="1372" y="338"/>
                    <a:pt x="1371" y="340"/>
                    <a:pt x="1369" y="341"/>
                  </a:cubicBezTo>
                  <a:cubicBezTo>
                    <a:pt x="1367" y="342"/>
                    <a:pt x="1366" y="343"/>
                    <a:pt x="1364" y="343"/>
                  </a:cubicBezTo>
                  <a:close/>
                  <a:moveTo>
                    <a:pt x="1309" y="271"/>
                  </a:moveTo>
                  <a:cubicBezTo>
                    <a:pt x="1306" y="271"/>
                    <a:pt x="1304" y="270"/>
                    <a:pt x="1302" y="268"/>
                  </a:cubicBezTo>
                  <a:cubicBezTo>
                    <a:pt x="1301" y="267"/>
                    <a:pt x="1300" y="264"/>
                    <a:pt x="1300" y="262"/>
                  </a:cubicBezTo>
                  <a:cubicBezTo>
                    <a:pt x="1300" y="260"/>
                    <a:pt x="1301" y="258"/>
                    <a:pt x="1303" y="256"/>
                  </a:cubicBezTo>
                  <a:cubicBezTo>
                    <a:pt x="1307" y="253"/>
                    <a:pt x="1312" y="254"/>
                    <a:pt x="1315" y="257"/>
                  </a:cubicBezTo>
                  <a:cubicBezTo>
                    <a:pt x="1315" y="257"/>
                    <a:pt x="1315" y="257"/>
                    <a:pt x="1315" y="257"/>
                  </a:cubicBezTo>
                  <a:cubicBezTo>
                    <a:pt x="1318" y="261"/>
                    <a:pt x="1318" y="266"/>
                    <a:pt x="1314" y="269"/>
                  </a:cubicBezTo>
                  <a:cubicBezTo>
                    <a:pt x="1313" y="270"/>
                    <a:pt x="1311" y="271"/>
                    <a:pt x="1309" y="271"/>
                  </a:cubicBezTo>
                  <a:close/>
                  <a:moveTo>
                    <a:pt x="221" y="238"/>
                  </a:moveTo>
                  <a:cubicBezTo>
                    <a:pt x="219" y="238"/>
                    <a:pt x="217" y="238"/>
                    <a:pt x="215" y="236"/>
                  </a:cubicBezTo>
                  <a:cubicBezTo>
                    <a:pt x="212" y="233"/>
                    <a:pt x="212" y="227"/>
                    <a:pt x="215" y="224"/>
                  </a:cubicBezTo>
                  <a:cubicBezTo>
                    <a:pt x="218" y="221"/>
                    <a:pt x="224" y="221"/>
                    <a:pt x="227" y="224"/>
                  </a:cubicBezTo>
                  <a:cubicBezTo>
                    <a:pt x="230" y="227"/>
                    <a:pt x="230" y="233"/>
                    <a:pt x="227" y="236"/>
                  </a:cubicBezTo>
                  <a:cubicBezTo>
                    <a:pt x="226" y="238"/>
                    <a:pt x="223" y="238"/>
                    <a:pt x="221" y="238"/>
                  </a:cubicBezTo>
                  <a:close/>
                  <a:moveTo>
                    <a:pt x="1278" y="238"/>
                  </a:moveTo>
                  <a:cubicBezTo>
                    <a:pt x="1276" y="238"/>
                    <a:pt x="1274" y="237"/>
                    <a:pt x="1272" y="236"/>
                  </a:cubicBezTo>
                  <a:cubicBezTo>
                    <a:pt x="1265" y="228"/>
                    <a:pt x="1257" y="221"/>
                    <a:pt x="1250" y="214"/>
                  </a:cubicBezTo>
                  <a:cubicBezTo>
                    <a:pt x="1203" y="170"/>
                    <a:pt x="1150" y="133"/>
                    <a:pt x="1093" y="102"/>
                  </a:cubicBezTo>
                  <a:cubicBezTo>
                    <a:pt x="1091" y="101"/>
                    <a:pt x="1090" y="99"/>
                    <a:pt x="1089" y="97"/>
                  </a:cubicBezTo>
                  <a:cubicBezTo>
                    <a:pt x="1089" y="95"/>
                    <a:pt x="1089" y="93"/>
                    <a:pt x="1090" y="91"/>
                  </a:cubicBezTo>
                  <a:cubicBezTo>
                    <a:pt x="1092" y="87"/>
                    <a:pt x="1097" y="85"/>
                    <a:pt x="1101" y="87"/>
                  </a:cubicBezTo>
                  <a:cubicBezTo>
                    <a:pt x="1160" y="118"/>
                    <a:pt x="1214" y="157"/>
                    <a:pt x="1262" y="202"/>
                  </a:cubicBezTo>
                  <a:cubicBezTo>
                    <a:pt x="1269" y="209"/>
                    <a:pt x="1277" y="216"/>
                    <a:pt x="1284" y="224"/>
                  </a:cubicBezTo>
                  <a:cubicBezTo>
                    <a:pt x="1287" y="227"/>
                    <a:pt x="1287" y="232"/>
                    <a:pt x="1284" y="236"/>
                  </a:cubicBezTo>
                  <a:cubicBezTo>
                    <a:pt x="1282" y="237"/>
                    <a:pt x="1280" y="238"/>
                    <a:pt x="1278" y="238"/>
                  </a:cubicBezTo>
                  <a:close/>
                  <a:moveTo>
                    <a:pt x="254" y="207"/>
                  </a:moveTo>
                  <a:cubicBezTo>
                    <a:pt x="251" y="207"/>
                    <a:pt x="249" y="206"/>
                    <a:pt x="247" y="204"/>
                  </a:cubicBezTo>
                  <a:cubicBezTo>
                    <a:pt x="246" y="203"/>
                    <a:pt x="245" y="201"/>
                    <a:pt x="245" y="198"/>
                  </a:cubicBezTo>
                  <a:cubicBezTo>
                    <a:pt x="245" y="196"/>
                    <a:pt x="246" y="194"/>
                    <a:pt x="248" y="192"/>
                  </a:cubicBezTo>
                  <a:cubicBezTo>
                    <a:pt x="259" y="182"/>
                    <a:pt x="271" y="172"/>
                    <a:pt x="283" y="163"/>
                  </a:cubicBezTo>
                  <a:cubicBezTo>
                    <a:pt x="287" y="160"/>
                    <a:pt x="292" y="161"/>
                    <a:pt x="295" y="164"/>
                  </a:cubicBezTo>
                  <a:cubicBezTo>
                    <a:pt x="298" y="168"/>
                    <a:pt x="297" y="173"/>
                    <a:pt x="294" y="176"/>
                  </a:cubicBezTo>
                  <a:cubicBezTo>
                    <a:pt x="282" y="185"/>
                    <a:pt x="270" y="195"/>
                    <a:pt x="259" y="205"/>
                  </a:cubicBezTo>
                  <a:cubicBezTo>
                    <a:pt x="258" y="206"/>
                    <a:pt x="256" y="207"/>
                    <a:pt x="254" y="207"/>
                  </a:cubicBezTo>
                  <a:close/>
                  <a:moveTo>
                    <a:pt x="325" y="151"/>
                  </a:moveTo>
                  <a:cubicBezTo>
                    <a:pt x="322" y="151"/>
                    <a:pt x="319" y="150"/>
                    <a:pt x="318" y="147"/>
                  </a:cubicBezTo>
                  <a:cubicBezTo>
                    <a:pt x="316" y="145"/>
                    <a:pt x="316" y="143"/>
                    <a:pt x="316" y="141"/>
                  </a:cubicBezTo>
                  <a:cubicBezTo>
                    <a:pt x="317" y="139"/>
                    <a:pt x="318" y="137"/>
                    <a:pt x="320" y="135"/>
                  </a:cubicBezTo>
                  <a:cubicBezTo>
                    <a:pt x="361" y="106"/>
                    <a:pt x="405" y="82"/>
                    <a:pt x="451" y="62"/>
                  </a:cubicBezTo>
                  <a:cubicBezTo>
                    <a:pt x="475" y="52"/>
                    <a:pt x="499" y="42"/>
                    <a:pt x="524" y="34"/>
                  </a:cubicBezTo>
                  <a:cubicBezTo>
                    <a:pt x="524" y="34"/>
                    <a:pt x="524" y="34"/>
                    <a:pt x="524" y="34"/>
                  </a:cubicBezTo>
                  <a:cubicBezTo>
                    <a:pt x="524" y="34"/>
                    <a:pt x="524" y="34"/>
                    <a:pt x="524" y="34"/>
                  </a:cubicBezTo>
                  <a:cubicBezTo>
                    <a:pt x="529" y="33"/>
                    <a:pt x="533" y="36"/>
                    <a:pt x="535" y="40"/>
                  </a:cubicBezTo>
                  <a:cubicBezTo>
                    <a:pt x="536" y="44"/>
                    <a:pt x="534" y="49"/>
                    <a:pt x="529" y="51"/>
                  </a:cubicBezTo>
                  <a:cubicBezTo>
                    <a:pt x="505" y="58"/>
                    <a:pt x="481" y="67"/>
                    <a:pt x="458" y="77"/>
                  </a:cubicBezTo>
                  <a:cubicBezTo>
                    <a:pt x="413" y="97"/>
                    <a:pt x="370" y="121"/>
                    <a:pt x="329" y="149"/>
                  </a:cubicBezTo>
                  <a:cubicBezTo>
                    <a:pt x="328" y="150"/>
                    <a:pt x="326" y="151"/>
                    <a:pt x="325" y="151"/>
                  </a:cubicBezTo>
                  <a:close/>
                  <a:moveTo>
                    <a:pt x="1057" y="83"/>
                  </a:moveTo>
                  <a:cubicBezTo>
                    <a:pt x="1056" y="83"/>
                    <a:pt x="1054" y="83"/>
                    <a:pt x="1053" y="82"/>
                  </a:cubicBezTo>
                  <a:cubicBezTo>
                    <a:pt x="1040" y="76"/>
                    <a:pt x="1026" y="70"/>
                    <a:pt x="1012" y="65"/>
                  </a:cubicBezTo>
                  <a:cubicBezTo>
                    <a:pt x="1008" y="64"/>
                    <a:pt x="1005" y="59"/>
                    <a:pt x="1007" y="54"/>
                  </a:cubicBezTo>
                  <a:cubicBezTo>
                    <a:pt x="1009" y="50"/>
                    <a:pt x="1014" y="48"/>
                    <a:pt x="1018" y="49"/>
                  </a:cubicBezTo>
                  <a:cubicBezTo>
                    <a:pt x="1032" y="55"/>
                    <a:pt x="1046" y="61"/>
                    <a:pt x="1060" y="67"/>
                  </a:cubicBezTo>
                  <a:cubicBezTo>
                    <a:pt x="1065" y="69"/>
                    <a:pt x="1066" y="74"/>
                    <a:pt x="1064" y="78"/>
                  </a:cubicBezTo>
                  <a:cubicBezTo>
                    <a:pt x="1063" y="81"/>
                    <a:pt x="1060" y="83"/>
                    <a:pt x="1057" y="83"/>
                  </a:cubicBezTo>
                  <a:close/>
                  <a:moveTo>
                    <a:pt x="972" y="51"/>
                  </a:moveTo>
                  <a:cubicBezTo>
                    <a:pt x="971" y="51"/>
                    <a:pt x="971" y="51"/>
                    <a:pt x="970" y="50"/>
                  </a:cubicBezTo>
                  <a:cubicBezTo>
                    <a:pt x="968" y="50"/>
                    <a:pt x="966" y="48"/>
                    <a:pt x="965" y="46"/>
                  </a:cubicBezTo>
                  <a:cubicBezTo>
                    <a:pt x="964" y="44"/>
                    <a:pt x="964" y="42"/>
                    <a:pt x="964" y="40"/>
                  </a:cubicBezTo>
                  <a:cubicBezTo>
                    <a:pt x="966" y="35"/>
                    <a:pt x="970" y="33"/>
                    <a:pt x="975" y="34"/>
                  </a:cubicBezTo>
                  <a:cubicBezTo>
                    <a:pt x="979" y="36"/>
                    <a:pt x="982" y="40"/>
                    <a:pt x="980" y="45"/>
                  </a:cubicBezTo>
                  <a:cubicBezTo>
                    <a:pt x="979" y="48"/>
                    <a:pt x="976" y="51"/>
                    <a:pt x="972" y="51"/>
                  </a:cubicBezTo>
                  <a:close/>
                  <a:moveTo>
                    <a:pt x="570" y="39"/>
                  </a:moveTo>
                  <a:cubicBezTo>
                    <a:pt x="570" y="39"/>
                    <a:pt x="570" y="39"/>
                    <a:pt x="570" y="39"/>
                  </a:cubicBezTo>
                  <a:cubicBezTo>
                    <a:pt x="566" y="39"/>
                    <a:pt x="563" y="36"/>
                    <a:pt x="562" y="32"/>
                  </a:cubicBezTo>
                  <a:cubicBezTo>
                    <a:pt x="561" y="28"/>
                    <a:pt x="564" y="23"/>
                    <a:pt x="568" y="22"/>
                  </a:cubicBezTo>
                  <a:cubicBezTo>
                    <a:pt x="573" y="21"/>
                    <a:pt x="577" y="24"/>
                    <a:pt x="578" y="28"/>
                  </a:cubicBezTo>
                  <a:cubicBezTo>
                    <a:pt x="579" y="31"/>
                    <a:pt x="579" y="33"/>
                    <a:pt x="577" y="35"/>
                  </a:cubicBezTo>
                  <a:cubicBezTo>
                    <a:pt x="577" y="36"/>
                    <a:pt x="575" y="37"/>
                    <a:pt x="573" y="38"/>
                  </a:cubicBezTo>
                  <a:cubicBezTo>
                    <a:pt x="574" y="38"/>
                    <a:pt x="574" y="38"/>
                    <a:pt x="574" y="38"/>
                  </a:cubicBezTo>
                  <a:cubicBezTo>
                    <a:pt x="572" y="39"/>
                    <a:pt x="572" y="39"/>
                    <a:pt x="572" y="39"/>
                  </a:cubicBezTo>
                  <a:cubicBezTo>
                    <a:pt x="572" y="39"/>
                    <a:pt x="571" y="39"/>
                    <a:pt x="570" y="39"/>
                  </a:cubicBezTo>
                  <a:close/>
                  <a:moveTo>
                    <a:pt x="929" y="39"/>
                  </a:moveTo>
                  <a:cubicBezTo>
                    <a:pt x="928" y="39"/>
                    <a:pt x="927" y="39"/>
                    <a:pt x="927" y="38"/>
                  </a:cubicBezTo>
                  <a:cubicBezTo>
                    <a:pt x="869" y="24"/>
                    <a:pt x="810" y="17"/>
                    <a:pt x="750" y="17"/>
                  </a:cubicBezTo>
                  <a:cubicBezTo>
                    <a:pt x="744" y="17"/>
                    <a:pt x="738" y="17"/>
                    <a:pt x="733" y="17"/>
                  </a:cubicBezTo>
                  <a:cubicBezTo>
                    <a:pt x="724" y="17"/>
                    <a:pt x="714" y="18"/>
                    <a:pt x="705" y="18"/>
                  </a:cubicBezTo>
                  <a:cubicBezTo>
                    <a:pt x="700" y="19"/>
                    <a:pt x="696" y="15"/>
                    <a:pt x="696" y="10"/>
                  </a:cubicBezTo>
                  <a:cubicBezTo>
                    <a:pt x="695" y="6"/>
                    <a:pt x="699" y="2"/>
                    <a:pt x="704" y="1"/>
                  </a:cubicBezTo>
                  <a:cubicBezTo>
                    <a:pt x="713" y="1"/>
                    <a:pt x="723" y="0"/>
                    <a:pt x="733" y="0"/>
                  </a:cubicBezTo>
                  <a:cubicBezTo>
                    <a:pt x="738" y="0"/>
                    <a:pt x="744" y="0"/>
                    <a:pt x="750" y="0"/>
                  </a:cubicBezTo>
                  <a:cubicBezTo>
                    <a:pt x="811" y="0"/>
                    <a:pt x="872" y="7"/>
                    <a:pt x="931" y="22"/>
                  </a:cubicBezTo>
                  <a:cubicBezTo>
                    <a:pt x="933" y="23"/>
                    <a:pt x="935" y="24"/>
                    <a:pt x="936" y="26"/>
                  </a:cubicBezTo>
                  <a:cubicBezTo>
                    <a:pt x="937" y="28"/>
                    <a:pt x="938" y="30"/>
                    <a:pt x="937" y="32"/>
                  </a:cubicBezTo>
                  <a:cubicBezTo>
                    <a:pt x="936" y="36"/>
                    <a:pt x="933" y="39"/>
                    <a:pt x="929" y="39"/>
                  </a:cubicBezTo>
                  <a:close/>
                  <a:moveTo>
                    <a:pt x="614" y="29"/>
                  </a:moveTo>
                  <a:cubicBezTo>
                    <a:pt x="610" y="29"/>
                    <a:pt x="607" y="26"/>
                    <a:pt x="606" y="22"/>
                  </a:cubicBezTo>
                  <a:cubicBezTo>
                    <a:pt x="605" y="18"/>
                    <a:pt x="608" y="13"/>
                    <a:pt x="613" y="12"/>
                  </a:cubicBezTo>
                  <a:cubicBezTo>
                    <a:pt x="628" y="10"/>
                    <a:pt x="643" y="7"/>
                    <a:pt x="658" y="6"/>
                  </a:cubicBezTo>
                  <a:cubicBezTo>
                    <a:pt x="658" y="6"/>
                    <a:pt x="658" y="6"/>
                    <a:pt x="658" y="6"/>
                  </a:cubicBezTo>
                  <a:cubicBezTo>
                    <a:pt x="663" y="5"/>
                    <a:pt x="667" y="8"/>
                    <a:pt x="668" y="13"/>
                  </a:cubicBezTo>
                  <a:cubicBezTo>
                    <a:pt x="668" y="18"/>
                    <a:pt x="665" y="22"/>
                    <a:pt x="660" y="22"/>
                  </a:cubicBezTo>
                  <a:cubicBezTo>
                    <a:pt x="645" y="24"/>
                    <a:pt x="631" y="26"/>
                    <a:pt x="616" y="29"/>
                  </a:cubicBezTo>
                  <a:cubicBezTo>
                    <a:pt x="615" y="29"/>
                    <a:pt x="615" y="29"/>
                    <a:pt x="614" y="29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anchorCtr="0" anchor="t" bIns="17150" lIns="34275" spcFirstLastPara="1" rIns="34275" wrap="square" tIns="1715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rgbClr val="FFFFFF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  <p:pic>
        <p:nvPicPr>
          <p:cNvPr id="266" name="Google Shape;266;p4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966800" y="2176188"/>
            <a:ext cx="1104900" cy="1104900"/>
          </a:xfrm>
          <a:prstGeom prst="rect">
            <a:avLst/>
          </a:prstGeom>
          <a:noFill/>
          <a:ln>
            <a:noFill/>
          </a:ln>
          <a:effectLst>
            <a:outerShdw sx="1000" rotWithShape="0" algn="ctr" sy="1000">
              <a:srgbClr val="D8D8D8">
                <a:alpha val="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43"/>
          <p:cNvSpPr/>
          <p:nvPr/>
        </p:nvSpPr>
        <p:spPr>
          <a:xfrm>
            <a:off x="578925" y="1755150"/>
            <a:ext cx="22350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00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Эконом</a:t>
            </a:r>
            <a:endParaRPr b="1" sz="4000">
              <a:solidFill>
                <a:schemeClr val="accen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72" name="Google Shape;272;p43"/>
          <p:cNvSpPr txBox="1"/>
          <p:nvPr>
            <p:ph type="title"/>
          </p:nvPr>
        </p:nvSpPr>
        <p:spPr>
          <a:xfrm>
            <a:off x="254407" y="242002"/>
            <a:ext cx="78867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 sz="33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Позиционирование на рынке</a:t>
            </a:r>
            <a:endParaRPr b="1"/>
          </a:p>
        </p:txBody>
      </p:sp>
      <p:sp>
        <p:nvSpPr>
          <p:cNvPr id="273" name="Google Shape;273;p43"/>
          <p:cNvSpPr/>
          <p:nvPr/>
        </p:nvSpPr>
        <p:spPr>
          <a:xfrm>
            <a:off x="514275" y="2697775"/>
            <a:ext cx="2364300" cy="94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Доступные цены без потери качества</a:t>
            </a:r>
            <a:endParaRPr sz="2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74" name="Google Shape;274;p43"/>
          <p:cNvSpPr/>
          <p:nvPr/>
        </p:nvSpPr>
        <p:spPr>
          <a:xfrm>
            <a:off x="3359450" y="2697782"/>
            <a:ext cx="2148900" cy="762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Сочетание стиля</a:t>
            </a:r>
            <a:endParaRPr sz="2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и практичности</a:t>
            </a:r>
            <a:endParaRPr sz="2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75" name="Google Shape;275;p43"/>
          <p:cNvSpPr/>
          <p:nvPr/>
        </p:nvSpPr>
        <p:spPr>
          <a:xfrm>
            <a:off x="5989225" y="2697775"/>
            <a:ext cx="2824200" cy="1134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Эксклюзивные решения для ценителей роскоши</a:t>
            </a:r>
            <a:endParaRPr sz="2400">
              <a:solidFill>
                <a:schemeClr val="dk1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276" name="Google Shape;276;p43"/>
          <p:cNvSpPr/>
          <p:nvPr/>
        </p:nvSpPr>
        <p:spPr>
          <a:xfrm>
            <a:off x="3262525" y="1755150"/>
            <a:ext cx="22350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00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Стандарт</a:t>
            </a:r>
            <a:endParaRPr b="1" sz="4000">
              <a:solidFill>
                <a:schemeClr val="accen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77" name="Google Shape;277;p43"/>
          <p:cNvSpPr/>
          <p:nvPr/>
        </p:nvSpPr>
        <p:spPr>
          <a:xfrm>
            <a:off x="5946125" y="1755150"/>
            <a:ext cx="2235000" cy="762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4000">
                <a:solidFill>
                  <a:schemeClr val="accent1"/>
                </a:solidFill>
                <a:latin typeface="Oswald"/>
                <a:ea typeface="Oswald"/>
                <a:cs typeface="Oswald"/>
                <a:sym typeface="Oswald"/>
              </a:rPr>
              <a:t>Премиум</a:t>
            </a:r>
            <a:endParaRPr b="1" sz="4000">
              <a:solidFill>
                <a:schemeClr val="accent1"/>
              </a:solidFill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44"/>
          <p:cNvSpPr txBox="1"/>
          <p:nvPr>
            <p:ph type="title"/>
          </p:nvPr>
        </p:nvSpPr>
        <p:spPr>
          <a:xfrm>
            <a:off x="5113115" y="252866"/>
            <a:ext cx="3358500" cy="98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/>
              <a:t>Сравнение с конкурентами</a:t>
            </a:r>
            <a:endParaRPr b="1"/>
          </a:p>
        </p:txBody>
      </p:sp>
      <p:sp>
        <p:nvSpPr>
          <p:cNvPr id="283" name="Google Shape;283;p44"/>
          <p:cNvSpPr txBox="1"/>
          <p:nvPr>
            <p:ph idx="12" type="sldNum"/>
          </p:nvPr>
        </p:nvSpPr>
        <p:spPr>
          <a:xfrm>
            <a:off x="6825598" y="4722160"/>
            <a:ext cx="2057400" cy="1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  <p:sp>
        <p:nvSpPr>
          <p:cNvPr id="284" name="Google Shape;284;p44"/>
          <p:cNvSpPr txBox="1"/>
          <p:nvPr/>
        </p:nvSpPr>
        <p:spPr>
          <a:xfrm>
            <a:off x="5480262" y="1644119"/>
            <a:ext cx="2150400" cy="3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Уникальный дизайн</a:t>
            </a:r>
            <a:endParaRPr/>
          </a:p>
        </p:txBody>
      </p:sp>
      <p:sp>
        <p:nvSpPr>
          <p:cNvPr id="285" name="Google Shape;285;p44"/>
          <p:cNvSpPr txBox="1"/>
          <p:nvPr/>
        </p:nvSpPr>
        <p:spPr>
          <a:xfrm>
            <a:off x="5480262" y="2413442"/>
            <a:ext cx="2150400" cy="3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Высокое качество</a:t>
            </a:r>
            <a:endParaRPr/>
          </a:p>
        </p:txBody>
      </p:sp>
      <p:sp>
        <p:nvSpPr>
          <p:cNvPr id="286" name="Google Shape;286;p44"/>
          <p:cNvSpPr txBox="1"/>
          <p:nvPr/>
        </p:nvSpPr>
        <p:spPr>
          <a:xfrm>
            <a:off x="5480262" y="3182778"/>
            <a:ext cx="2150400" cy="3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Доступные цены</a:t>
            </a:r>
            <a:endParaRPr/>
          </a:p>
        </p:txBody>
      </p:sp>
      <p:sp>
        <p:nvSpPr>
          <p:cNvPr id="287" name="Google Shape;287;p44"/>
          <p:cNvSpPr txBox="1"/>
          <p:nvPr/>
        </p:nvSpPr>
        <p:spPr>
          <a:xfrm>
            <a:off x="5480247" y="3952100"/>
            <a:ext cx="2750700" cy="3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8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rPr>
              <a:t>Большая продуктовая линейка</a:t>
            </a:r>
            <a:endParaRPr/>
          </a:p>
        </p:txBody>
      </p:sp>
      <p:sp>
        <p:nvSpPr>
          <p:cNvPr id="288" name="Google Shape;288;p44"/>
          <p:cNvSpPr/>
          <p:nvPr/>
        </p:nvSpPr>
        <p:spPr>
          <a:xfrm flipH="1">
            <a:off x="5214381" y="1683482"/>
            <a:ext cx="1767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9" name="Google Shape;289;p44"/>
          <p:cNvSpPr/>
          <p:nvPr/>
        </p:nvSpPr>
        <p:spPr>
          <a:xfrm flipH="1">
            <a:off x="5214381" y="2464532"/>
            <a:ext cx="1767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0" name="Google Shape;290;p44"/>
          <p:cNvSpPr/>
          <p:nvPr/>
        </p:nvSpPr>
        <p:spPr>
          <a:xfrm flipH="1">
            <a:off x="5214381" y="3240820"/>
            <a:ext cx="1767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1" name="Google Shape;291;p44"/>
          <p:cNvSpPr/>
          <p:nvPr/>
        </p:nvSpPr>
        <p:spPr>
          <a:xfrm flipH="1">
            <a:off x="5214381" y="4009387"/>
            <a:ext cx="176700" cy="176700"/>
          </a:xfrm>
          <a:prstGeom prst="ellipse">
            <a:avLst/>
          </a:prstGeom>
          <a:gradFill>
            <a:gsLst>
              <a:gs pos="0">
                <a:srgbClr val="004BD8"/>
              </a:gs>
              <a:gs pos="100000">
                <a:schemeClr val="accent2"/>
              </a:gs>
            </a:gsLst>
            <a:lin ang="16200038" scaled="0"/>
          </a:gradFill>
          <a:ln>
            <a:noFill/>
          </a:ln>
          <a:effectLst>
            <a:outerShdw blurRad="203200" sx="102000" rotWithShape="0" algn="ctr" dir="5460000" dist="76200" sy="102000">
              <a:srgbClr val="BFBFBF">
                <a:alpha val="50980"/>
              </a:srgbClr>
            </a:outerShdw>
          </a:effectLst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0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92" name="Google Shape;292;p44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4044" l="-1449" r="1450" t="29208"/>
          <a:stretch/>
        </p:blipFill>
        <p:spPr>
          <a:xfrm>
            <a:off x="-2856146" y="-1183124"/>
            <a:ext cx="7509600" cy="7509600"/>
          </a:xfrm>
          <a:prstGeom prst="ellipse">
            <a:avLst/>
          </a:prstGeom>
          <a:solidFill>
            <a:schemeClr val="lt1"/>
          </a:solidFill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7" name="Shape 2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Google Shape;298;p45"/>
          <p:cNvSpPr txBox="1"/>
          <p:nvPr>
            <p:ph type="title"/>
          </p:nvPr>
        </p:nvSpPr>
        <p:spPr>
          <a:xfrm>
            <a:off x="254407" y="240830"/>
            <a:ext cx="7886700" cy="5265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Oswald"/>
              <a:buNone/>
            </a:pPr>
            <a:r>
              <a:rPr b="1" lang="ru"/>
              <a:t>План внедрения и маркетинг </a:t>
            </a:r>
            <a:endParaRPr b="1"/>
          </a:p>
        </p:txBody>
      </p:sp>
      <p:sp>
        <p:nvSpPr>
          <p:cNvPr id="299" name="Google Shape;299;p45"/>
          <p:cNvSpPr txBox="1"/>
          <p:nvPr/>
        </p:nvSpPr>
        <p:spPr>
          <a:xfrm>
            <a:off x="4051205" y="1209254"/>
            <a:ext cx="29013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rgbClr val="191919"/>
                </a:solidFill>
                <a:latin typeface="Oswald Light"/>
                <a:ea typeface="Oswald Light"/>
                <a:cs typeface="Oswald Light"/>
                <a:sym typeface="Oswald Light"/>
              </a:rPr>
              <a:t>Работаем с новыми дизайнерами</a:t>
            </a:r>
            <a:endParaRPr sz="1500">
              <a:solidFill>
                <a:srgbClr val="191919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300" name="Google Shape;300;p45"/>
          <p:cNvSpPr txBox="1"/>
          <p:nvPr/>
        </p:nvSpPr>
        <p:spPr>
          <a:xfrm>
            <a:off x="963506" y="1257559"/>
            <a:ext cx="21279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rgbClr val="191919"/>
                </a:solidFill>
                <a:latin typeface="Oswald Light"/>
                <a:ea typeface="Oswald Light"/>
                <a:cs typeface="Oswald Light"/>
                <a:sym typeface="Oswald Light"/>
              </a:rPr>
              <a:t>Запуск: март 2024 года</a:t>
            </a:r>
            <a:endParaRPr sz="1500">
              <a:solidFill>
                <a:srgbClr val="191919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301" name="Google Shape;301;p45"/>
          <p:cNvSpPr txBox="1"/>
          <p:nvPr/>
        </p:nvSpPr>
        <p:spPr>
          <a:xfrm>
            <a:off x="963506" y="2042290"/>
            <a:ext cx="2124600" cy="53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rgbClr val="191919"/>
                </a:solidFill>
                <a:latin typeface="Oswald Light"/>
                <a:ea typeface="Oswald Light"/>
                <a:cs typeface="Oswald Light"/>
                <a:sym typeface="Oswald Light"/>
              </a:rPr>
              <a:t>Расширяем линейку </a:t>
            </a:r>
            <a:endParaRPr sz="1500">
              <a:solidFill>
                <a:srgbClr val="191919"/>
              </a:solidFill>
              <a:latin typeface="Oswald Light"/>
              <a:ea typeface="Oswald Light"/>
              <a:cs typeface="Oswald Light"/>
              <a:sym typeface="Oswald Light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rgbClr val="191919"/>
                </a:solidFill>
                <a:latin typeface="Oswald Light"/>
                <a:ea typeface="Oswald Light"/>
                <a:cs typeface="Oswald Light"/>
                <a:sym typeface="Oswald Light"/>
              </a:rPr>
              <a:t>под заказ</a:t>
            </a:r>
            <a:endParaRPr sz="1500">
              <a:solidFill>
                <a:srgbClr val="191919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302" name="Google Shape;302;p45"/>
          <p:cNvSpPr txBox="1"/>
          <p:nvPr/>
        </p:nvSpPr>
        <p:spPr>
          <a:xfrm>
            <a:off x="963506" y="3058056"/>
            <a:ext cx="2385600" cy="53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rgbClr val="191919"/>
                </a:solidFill>
                <a:latin typeface="Oswald Light"/>
                <a:ea typeface="Oswald Light"/>
                <a:cs typeface="Oswald Light"/>
                <a:sym typeface="Oswald Light"/>
              </a:rPr>
              <a:t>Подключаем рекламные компании и соцсети</a:t>
            </a:r>
            <a:endParaRPr sz="1500">
              <a:solidFill>
                <a:srgbClr val="191919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sp>
        <p:nvSpPr>
          <p:cNvPr id="303" name="Google Shape;303;p45"/>
          <p:cNvSpPr txBox="1"/>
          <p:nvPr/>
        </p:nvSpPr>
        <p:spPr>
          <a:xfrm>
            <a:off x="4051205" y="2118490"/>
            <a:ext cx="23616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1500">
                <a:solidFill>
                  <a:srgbClr val="191919"/>
                </a:solidFill>
                <a:latin typeface="Oswald Light"/>
                <a:ea typeface="Oswald Light"/>
                <a:cs typeface="Oswald Light"/>
                <a:sym typeface="Oswald Light"/>
              </a:rPr>
              <a:t>Участвуем в выставках</a:t>
            </a:r>
            <a:endParaRPr sz="1500">
              <a:solidFill>
                <a:srgbClr val="191919"/>
              </a:solidFill>
              <a:latin typeface="Oswald Light"/>
              <a:ea typeface="Oswald Light"/>
              <a:cs typeface="Oswald Light"/>
              <a:sym typeface="Oswald Light"/>
            </a:endParaRPr>
          </a:p>
        </p:txBody>
      </p:sp>
      <p:grpSp>
        <p:nvGrpSpPr>
          <p:cNvPr id="304" name="Google Shape;304;p45"/>
          <p:cNvGrpSpPr/>
          <p:nvPr/>
        </p:nvGrpSpPr>
        <p:grpSpPr>
          <a:xfrm>
            <a:off x="346472" y="1168313"/>
            <a:ext cx="405000" cy="405000"/>
            <a:chOff x="461963" y="1557751"/>
            <a:chExt cx="540000" cy="540000"/>
          </a:xfrm>
        </p:grpSpPr>
        <p:sp>
          <p:nvSpPr>
            <p:cNvPr id="305" name="Google Shape;305;p45"/>
            <p:cNvSpPr/>
            <p:nvPr/>
          </p:nvSpPr>
          <p:spPr>
            <a:xfrm>
              <a:off x="646159" y="1780627"/>
              <a:ext cx="175824" cy="191259"/>
            </a:xfrm>
            <a:custGeom>
              <a:rect b="b" l="l" r="r" t="t"/>
              <a:pathLst>
                <a:path extrusionOk="0" h="191259" w="175824">
                  <a:moveTo>
                    <a:pt x="156613" y="62352"/>
                  </a:moveTo>
                  <a:lnTo>
                    <a:pt x="57640" y="5210"/>
                  </a:lnTo>
                  <a:cubicBezTo>
                    <a:pt x="45609" y="-1737"/>
                    <a:pt x="31245" y="-1737"/>
                    <a:pt x="19213" y="5210"/>
                  </a:cubicBezTo>
                  <a:cubicBezTo>
                    <a:pt x="7182" y="12156"/>
                    <a:pt x="0" y="24596"/>
                    <a:pt x="0" y="38488"/>
                  </a:cubicBezTo>
                  <a:lnTo>
                    <a:pt x="0" y="152772"/>
                  </a:lnTo>
                  <a:cubicBezTo>
                    <a:pt x="0" y="166664"/>
                    <a:pt x="7182" y="179104"/>
                    <a:pt x="19213" y="186051"/>
                  </a:cubicBezTo>
                  <a:cubicBezTo>
                    <a:pt x="25228" y="189523"/>
                    <a:pt x="31827" y="191260"/>
                    <a:pt x="38425" y="191260"/>
                  </a:cubicBezTo>
                  <a:cubicBezTo>
                    <a:pt x="45025" y="191260"/>
                    <a:pt x="51624" y="189524"/>
                    <a:pt x="57639" y="186051"/>
                  </a:cubicBezTo>
                  <a:lnTo>
                    <a:pt x="156612" y="128909"/>
                  </a:lnTo>
                  <a:cubicBezTo>
                    <a:pt x="168642" y="121962"/>
                    <a:pt x="175825" y="109522"/>
                    <a:pt x="175825" y="95630"/>
                  </a:cubicBezTo>
                  <a:cubicBezTo>
                    <a:pt x="175825" y="81738"/>
                    <a:pt x="168642" y="69298"/>
                    <a:pt x="156613" y="62352"/>
                  </a:cubicBezTo>
                  <a:close/>
                  <a:moveTo>
                    <a:pt x="140792" y="101507"/>
                  </a:moveTo>
                  <a:lnTo>
                    <a:pt x="41819" y="158649"/>
                  </a:lnTo>
                  <a:cubicBezTo>
                    <a:pt x="38866" y="160352"/>
                    <a:pt x="36301" y="159380"/>
                    <a:pt x="35034" y="158649"/>
                  </a:cubicBezTo>
                  <a:cubicBezTo>
                    <a:pt x="33767" y="157917"/>
                    <a:pt x="31641" y="156181"/>
                    <a:pt x="31641" y="152772"/>
                  </a:cubicBezTo>
                  <a:lnTo>
                    <a:pt x="31641" y="38487"/>
                  </a:lnTo>
                  <a:cubicBezTo>
                    <a:pt x="31641" y="35078"/>
                    <a:pt x="33767" y="33342"/>
                    <a:pt x="35034" y="32610"/>
                  </a:cubicBezTo>
                  <a:cubicBezTo>
                    <a:pt x="35781" y="32179"/>
                    <a:pt x="36982" y="31663"/>
                    <a:pt x="38447" y="31663"/>
                  </a:cubicBezTo>
                  <a:cubicBezTo>
                    <a:pt x="39463" y="31663"/>
                    <a:pt x="40610" y="31912"/>
                    <a:pt x="41819" y="32610"/>
                  </a:cubicBezTo>
                  <a:lnTo>
                    <a:pt x="140792" y="89752"/>
                  </a:lnTo>
                  <a:cubicBezTo>
                    <a:pt x="143744" y="91457"/>
                    <a:pt x="144185" y="94166"/>
                    <a:pt x="144185" y="95629"/>
                  </a:cubicBezTo>
                  <a:cubicBezTo>
                    <a:pt x="144184" y="97093"/>
                    <a:pt x="143744" y="99801"/>
                    <a:pt x="140792" y="101507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06" name="Google Shape;306;p45"/>
            <p:cNvSpPr/>
            <p:nvPr/>
          </p:nvSpPr>
          <p:spPr>
            <a:xfrm>
              <a:off x="461963" y="1557751"/>
              <a:ext cx="540000" cy="540000"/>
            </a:xfrm>
            <a:custGeom>
              <a:rect b="b" l="l" r="r" t="t"/>
              <a:pathLst>
                <a:path extrusionOk="0" h="540000" w="540000">
                  <a:moveTo>
                    <a:pt x="485641" y="0"/>
                  </a:moveTo>
                  <a:lnTo>
                    <a:pt x="54359" y="0"/>
                  </a:lnTo>
                  <a:cubicBezTo>
                    <a:pt x="24385" y="0"/>
                    <a:pt x="0" y="24385"/>
                    <a:pt x="0" y="54359"/>
                  </a:cubicBezTo>
                  <a:lnTo>
                    <a:pt x="0" y="485641"/>
                  </a:lnTo>
                  <a:cubicBezTo>
                    <a:pt x="0" y="515615"/>
                    <a:pt x="24385" y="540000"/>
                    <a:pt x="54359" y="540000"/>
                  </a:cubicBezTo>
                  <a:lnTo>
                    <a:pt x="485641" y="540000"/>
                  </a:lnTo>
                  <a:cubicBezTo>
                    <a:pt x="515615" y="540000"/>
                    <a:pt x="540000" y="515615"/>
                    <a:pt x="540000" y="485641"/>
                  </a:cubicBezTo>
                  <a:lnTo>
                    <a:pt x="540000" y="54359"/>
                  </a:lnTo>
                  <a:cubicBezTo>
                    <a:pt x="540000" y="24385"/>
                    <a:pt x="515615" y="0"/>
                    <a:pt x="485641" y="0"/>
                  </a:cubicBezTo>
                  <a:close/>
                  <a:moveTo>
                    <a:pt x="54359" y="31641"/>
                  </a:moveTo>
                  <a:lnTo>
                    <a:pt x="485641" y="31641"/>
                  </a:lnTo>
                  <a:cubicBezTo>
                    <a:pt x="498168" y="31641"/>
                    <a:pt x="508359" y="41832"/>
                    <a:pt x="508359" y="54359"/>
                  </a:cubicBezTo>
                  <a:lnTo>
                    <a:pt x="508359" y="102826"/>
                  </a:lnTo>
                  <a:lnTo>
                    <a:pt x="31641" y="102826"/>
                  </a:lnTo>
                  <a:lnTo>
                    <a:pt x="31641" y="54359"/>
                  </a:lnTo>
                  <a:cubicBezTo>
                    <a:pt x="31641" y="41832"/>
                    <a:pt x="41832" y="31641"/>
                    <a:pt x="54359" y="31641"/>
                  </a:cubicBezTo>
                  <a:close/>
                  <a:moveTo>
                    <a:pt x="485641" y="508359"/>
                  </a:moveTo>
                  <a:lnTo>
                    <a:pt x="54359" y="508359"/>
                  </a:lnTo>
                  <a:cubicBezTo>
                    <a:pt x="41832" y="508359"/>
                    <a:pt x="31641" y="498168"/>
                    <a:pt x="31641" y="485641"/>
                  </a:cubicBezTo>
                  <a:lnTo>
                    <a:pt x="31641" y="134466"/>
                  </a:lnTo>
                  <a:lnTo>
                    <a:pt x="508359" y="134466"/>
                  </a:lnTo>
                  <a:lnTo>
                    <a:pt x="508359" y="485641"/>
                  </a:lnTo>
                  <a:cubicBezTo>
                    <a:pt x="508359" y="498168"/>
                    <a:pt x="498168" y="508359"/>
                    <a:pt x="485641" y="5083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07" name="Google Shape;307;p45"/>
            <p:cNvSpPr/>
            <p:nvPr/>
          </p:nvSpPr>
          <p:spPr>
            <a:xfrm>
              <a:off x="514664" y="1609360"/>
              <a:ext cx="65973" cy="31640"/>
            </a:xfrm>
            <a:custGeom>
              <a:rect b="b" l="l" r="r" t="t"/>
              <a:pathLst>
                <a:path extrusionOk="0" h="31640" w="65973">
                  <a:moveTo>
                    <a:pt x="15820" y="31641"/>
                  </a:moveTo>
                  <a:lnTo>
                    <a:pt x="50154" y="31641"/>
                  </a:lnTo>
                  <a:cubicBezTo>
                    <a:pt x="58891" y="31641"/>
                    <a:pt x="65974" y="24557"/>
                    <a:pt x="65974" y="15820"/>
                  </a:cubicBezTo>
                  <a:cubicBezTo>
                    <a:pt x="65974" y="7083"/>
                    <a:pt x="58891" y="0"/>
                    <a:pt x="50154" y="0"/>
                  </a:cubicBezTo>
                  <a:lnTo>
                    <a:pt x="15820" y="0"/>
                  </a:lnTo>
                  <a:cubicBezTo>
                    <a:pt x="7083" y="0"/>
                    <a:pt x="0" y="7083"/>
                    <a:pt x="0" y="15820"/>
                  </a:cubicBezTo>
                  <a:cubicBezTo>
                    <a:pt x="0" y="24557"/>
                    <a:pt x="7083" y="31641"/>
                    <a:pt x="15820" y="316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08" name="Google Shape;308;p45"/>
            <p:cNvSpPr/>
            <p:nvPr/>
          </p:nvSpPr>
          <p:spPr>
            <a:xfrm>
              <a:off x="602203" y="1609360"/>
              <a:ext cx="65973" cy="31640"/>
            </a:xfrm>
            <a:custGeom>
              <a:rect b="b" l="l" r="r" t="t"/>
              <a:pathLst>
                <a:path extrusionOk="0" h="31640" w="65973">
                  <a:moveTo>
                    <a:pt x="15820" y="31641"/>
                  </a:moveTo>
                  <a:lnTo>
                    <a:pt x="50154" y="31641"/>
                  </a:lnTo>
                  <a:cubicBezTo>
                    <a:pt x="58891" y="31641"/>
                    <a:pt x="65974" y="24557"/>
                    <a:pt x="65974" y="15820"/>
                  </a:cubicBezTo>
                  <a:cubicBezTo>
                    <a:pt x="65974" y="7083"/>
                    <a:pt x="58891" y="0"/>
                    <a:pt x="50154" y="0"/>
                  </a:cubicBezTo>
                  <a:lnTo>
                    <a:pt x="15820" y="0"/>
                  </a:lnTo>
                  <a:cubicBezTo>
                    <a:pt x="7083" y="0"/>
                    <a:pt x="0" y="7083"/>
                    <a:pt x="0" y="15820"/>
                  </a:cubicBezTo>
                  <a:cubicBezTo>
                    <a:pt x="0" y="24557"/>
                    <a:pt x="7083" y="31641"/>
                    <a:pt x="15820" y="316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09" name="Google Shape;309;p45"/>
            <p:cNvSpPr/>
            <p:nvPr/>
          </p:nvSpPr>
          <p:spPr>
            <a:xfrm>
              <a:off x="767667" y="1609360"/>
              <a:ext cx="182178" cy="31640"/>
            </a:xfrm>
            <a:custGeom>
              <a:rect b="b" l="l" r="r" t="t"/>
              <a:pathLst>
                <a:path extrusionOk="0" h="31640" w="182178">
                  <a:moveTo>
                    <a:pt x="15820" y="31641"/>
                  </a:moveTo>
                  <a:lnTo>
                    <a:pt x="166358" y="31641"/>
                  </a:lnTo>
                  <a:cubicBezTo>
                    <a:pt x="175095" y="31641"/>
                    <a:pt x="182178" y="24557"/>
                    <a:pt x="182178" y="15820"/>
                  </a:cubicBezTo>
                  <a:cubicBezTo>
                    <a:pt x="182178" y="7083"/>
                    <a:pt x="175095" y="0"/>
                    <a:pt x="166358" y="0"/>
                  </a:cubicBezTo>
                  <a:lnTo>
                    <a:pt x="15820" y="0"/>
                  </a:lnTo>
                  <a:cubicBezTo>
                    <a:pt x="7083" y="0"/>
                    <a:pt x="0" y="7083"/>
                    <a:pt x="0" y="15820"/>
                  </a:cubicBezTo>
                  <a:cubicBezTo>
                    <a:pt x="0" y="24557"/>
                    <a:pt x="7082" y="31641"/>
                    <a:pt x="15820" y="316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  <p:grpSp>
        <p:nvGrpSpPr>
          <p:cNvPr id="310" name="Google Shape;310;p45"/>
          <p:cNvGrpSpPr/>
          <p:nvPr/>
        </p:nvGrpSpPr>
        <p:grpSpPr>
          <a:xfrm>
            <a:off x="346472" y="2105247"/>
            <a:ext cx="405000" cy="405000"/>
            <a:chOff x="461963" y="2806996"/>
            <a:chExt cx="540000" cy="540000"/>
          </a:xfrm>
        </p:grpSpPr>
        <p:sp>
          <p:nvSpPr>
            <p:cNvPr id="311" name="Google Shape;311;p45"/>
            <p:cNvSpPr/>
            <p:nvPr/>
          </p:nvSpPr>
          <p:spPr>
            <a:xfrm>
              <a:off x="461963" y="2806996"/>
              <a:ext cx="540000" cy="540000"/>
            </a:xfrm>
            <a:custGeom>
              <a:rect b="b" l="l" r="r" t="t"/>
              <a:pathLst>
                <a:path extrusionOk="0" h="540000" w="540000">
                  <a:moveTo>
                    <a:pt x="485641" y="0"/>
                  </a:moveTo>
                  <a:lnTo>
                    <a:pt x="54359" y="0"/>
                  </a:lnTo>
                  <a:cubicBezTo>
                    <a:pt x="24385" y="0"/>
                    <a:pt x="0" y="24385"/>
                    <a:pt x="0" y="54359"/>
                  </a:cubicBezTo>
                  <a:lnTo>
                    <a:pt x="0" y="485641"/>
                  </a:lnTo>
                  <a:cubicBezTo>
                    <a:pt x="0" y="515615"/>
                    <a:pt x="24385" y="540000"/>
                    <a:pt x="54359" y="540000"/>
                  </a:cubicBezTo>
                  <a:lnTo>
                    <a:pt x="485641" y="540000"/>
                  </a:lnTo>
                  <a:cubicBezTo>
                    <a:pt x="515615" y="540000"/>
                    <a:pt x="540000" y="515615"/>
                    <a:pt x="540000" y="485641"/>
                  </a:cubicBezTo>
                  <a:lnTo>
                    <a:pt x="540000" y="54359"/>
                  </a:lnTo>
                  <a:cubicBezTo>
                    <a:pt x="540000" y="24385"/>
                    <a:pt x="515615" y="0"/>
                    <a:pt x="485641" y="0"/>
                  </a:cubicBezTo>
                  <a:close/>
                  <a:moveTo>
                    <a:pt x="54359" y="31641"/>
                  </a:moveTo>
                  <a:lnTo>
                    <a:pt x="485641" y="31641"/>
                  </a:lnTo>
                  <a:cubicBezTo>
                    <a:pt x="498168" y="31641"/>
                    <a:pt x="508359" y="41832"/>
                    <a:pt x="508359" y="54359"/>
                  </a:cubicBezTo>
                  <a:lnTo>
                    <a:pt x="508359" y="102826"/>
                  </a:lnTo>
                  <a:lnTo>
                    <a:pt x="31641" y="102826"/>
                  </a:lnTo>
                  <a:lnTo>
                    <a:pt x="31641" y="54359"/>
                  </a:lnTo>
                  <a:cubicBezTo>
                    <a:pt x="31641" y="41832"/>
                    <a:pt x="41832" y="31641"/>
                    <a:pt x="54359" y="31641"/>
                  </a:cubicBezTo>
                  <a:close/>
                  <a:moveTo>
                    <a:pt x="485641" y="508359"/>
                  </a:moveTo>
                  <a:lnTo>
                    <a:pt x="54359" y="508359"/>
                  </a:lnTo>
                  <a:cubicBezTo>
                    <a:pt x="41832" y="508359"/>
                    <a:pt x="31641" y="498168"/>
                    <a:pt x="31641" y="485641"/>
                  </a:cubicBezTo>
                  <a:lnTo>
                    <a:pt x="31641" y="134466"/>
                  </a:lnTo>
                  <a:lnTo>
                    <a:pt x="508359" y="134466"/>
                  </a:lnTo>
                  <a:lnTo>
                    <a:pt x="508359" y="485641"/>
                  </a:lnTo>
                  <a:cubicBezTo>
                    <a:pt x="508359" y="498168"/>
                    <a:pt x="498168" y="508359"/>
                    <a:pt x="485641" y="50835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12" name="Google Shape;312;p45"/>
            <p:cNvSpPr/>
            <p:nvPr/>
          </p:nvSpPr>
          <p:spPr>
            <a:xfrm>
              <a:off x="514663" y="2858605"/>
              <a:ext cx="65974" cy="31640"/>
            </a:xfrm>
            <a:custGeom>
              <a:rect b="b" l="l" r="r" t="t"/>
              <a:pathLst>
                <a:path extrusionOk="0" h="31640" w="65974">
                  <a:moveTo>
                    <a:pt x="15820" y="31641"/>
                  </a:moveTo>
                  <a:lnTo>
                    <a:pt x="50155" y="31641"/>
                  </a:lnTo>
                  <a:cubicBezTo>
                    <a:pt x="58892" y="31641"/>
                    <a:pt x="65975" y="24557"/>
                    <a:pt x="65975" y="15820"/>
                  </a:cubicBezTo>
                  <a:cubicBezTo>
                    <a:pt x="65975" y="7083"/>
                    <a:pt x="58892" y="0"/>
                    <a:pt x="50155" y="0"/>
                  </a:cubicBezTo>
                  <a:lnTo>
                    <a:pt x="15820" y="0"/>
                  </a:lnTo>
                  <a:cubicBezTo>
                    <a:pt x="7083" y="0"/>
                    <a:pt x="0" y="7083"/>
                    <a:pt x="0" y="15820"/>
                  </a:cubicBezTo>
                  <a:cubicBezTo>
                    <a:pt x="0" y="24557"/>
                    <a:pt x="7083" y="31641"/>
                    <a:pt x="15820" y="316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13" name="Google Shape;313;p45"/>
            <p:cNvSpPr/>
            <p:nvPr/>
          </p:nvSpPr>
          <p:spPr>
            <a:xfrm>
              <a:off x="602202" y="2858605"/>
              <a:ext cx="65974" cy="31640"/>
            </a:xfrm>
            <a:custGeom>
              <a:rect b="b" l="l" r="r" t="t"/>
              <a:pathLst>
                <a:path extrusionOk="0" h="31640" w="65974">
                  <a:moveTo>
                    <a:pt x="15820" y="31641"/>
                  </a:moveTo>
                  <a:lnTo>
                    <a:pt x="50155" y="31641"/>
                  </a:lnTo>
                  <a:cubicBezTo>
                    <a:pt x="58892" y="31641"/>
                    <a:pt x="65975" y="24557"/>
                    <a:pt x="65975" y="15820"/>
                  </a:cubicBezTo>
                  <a:cubicBezTo>
                    <a:pt x="65975" y="7083"/>
                    <a:pt x="58892" y="0"/>
                    <a:pt x="50155" y="0"/>
                  </a:cubicBezTo>
                  <a:lnTo>
                    <a:pt x="15820" y="0"/>
                  </a:lnTo>
                  <a:cubicBezTo>
                    <a:pt x="7083" y="0"/>
                    <a:pt x="0" y="7083"/>
                    <a:pt x="0" y="15820"/>
                  </a:cubicBezTo>
                  <a:cubicBezTo>
                    <a:pt x="0" y="24557"/>
                    <a:pt x="7083" y="31641"/>
                    <a:pt x="15820" y="316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14" name="Google Shape;314;p45"/>
            <p:cNvSpPr/>
            <p:nvPr/>
          </p:nvSpPr>
          <p:spPr>
            <a:xfrm>
              <a:off x="767666" y="2858605"/>
              <a:ext cx="182178" cy="31640"/>
            </a:xfrm>
            <a:custGeom>
              <a:rect b="b" l="l" r="r" t="t"/>
              <a:pathLst>
                <a:path extrusionOk="0" h="31640" w="182178">
                  <a:moveTo>
                    <a:pt x="15820" y="31641"/>
                  </a:moveTo>
                  <a:lnTo>
                    <a:pt x="166358" y="31641"/>
                  </a:lnTo>
                  <a:cubicBezTo>
                    <a:pt x="175095" y="31641"/>
                    <a:pt x="182178" y="24557"/>
                    <a:pt x="182178" y="15820"/>
                  </a:cubicBezTo>
                  <a:cubicBezTo>
                    <a:pt x="182178" y="7083"/>
                    <a:pt x="175095" y="0"/>
                    <a:pt x="166358" y="0"/>
                  </a:cubicBezTo>
                  <a:lnTo>
                    <a:pt x="15820" y="0"/>
                  </a:lnTo>
                  <a:cubicBezTo>
                    <a:pt x="7083" y="0"/>
                    <a:pt x="0" y="7083"/>
                    <a:pt x="0" y="15820"/>
                  </a:cubicBezTo>
                  <a:cubicBezTo>
                    <a:pt x="0" y="24557"/>
                    <a:pt x="7083" y="31641"/>
                    <a:pt x="15820" y="316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15" name="Google Shape;315;p45"/>
            <p:cNvSpPr/>
            <p:nvPr/>
          </p:nvSpPr>
          <p:spPr>
            <a:xfrm>
              <a:off x="571103" y="2968035"/>
              <a:ext cx="321719" cy="321718"/>
            </a:xfrm>
            <a:custGeom>
              <a:rect b="b" l="l" r="r" t="t"/>
              <a:pathLst>
                <a:path extrusionOk="0" h="321718" w="321719">
                  <a:moveTo>
                    <a:pt x="305899" y="145040"/>
                  </a:moveTo>
                  <a:lnTo>
                    <a:pt x="258784" y="145040"/>
                  </a:lnTo>
                  <a:cubicBezTo>
                    <a:pt x="252017" y="102994"/>
                    <a:pt x="218726" y="69703"/>
                    <a:pt x="176680" y="62935"/>
                  </a:cubicBezTo>
                  <a:lnTo>
                    <a:pt x="176680" y="15820"/>
                  </a:lnTo>
                  <a:cubicBezTo>
                    <a:pt x="176680" y="7083"/>
                    <a:pt x="169597" y="0"/>
                    <a:pt x="160860" y="0"/>
                  </a:cubicBezTo>
                  <a:cubicBezTo>
                    <a:pt x="152123" y="0"/>
                    <a:pt x="145040" y="7083"/>
                    <a:pt x="145040" y="15820"/>
                  </a:cubicBezTo>
                  <a:lnTo>
                    <a:pt x="145040" y="62935"/>
                  </a:lnTo>
                  <a:cubicBezTo>
                    <a:pt x="102994" y="69703"/>
                    <a:pt x="69703" y="102993"/>
                    <a:pt x="62935" y="145040"/>
                  </a:cubicBezTo>
                  <a:lnTo>
                    <a:pt x="15820" y="145040"/>
                  </a:lnTo>
                  <a:cubicBezTo>
                    <a:pt x="7083" y="145040"/>
                    <a:pt x="0" y="152123"/>
                    <a:pt x="0" y="160860"/>
                  </a:cubicBezTo>
                  <a:cubicBezTo>
                    <a:pt x="0" y="169597"/>
                    <a:pt x="7083" y="176680"/>
                    <a:pt x="15820" y="176680"/>
                  </a:cubicBezTo>
                  <a:lnTo>
                    <a:pt x="62935" y="176680"/>
                  </a:lnTo>
                  <a:cubicBezTo>
                    <a:pt x="69703" y="218725"/>
                    <a:pt x="102993" y="252015"/>
                    <a:pt x="145040" y="258783"/>
                  </a:cubicBezTo>
                  <a:lnTo>
                    <a:pt x="145040" y="305898"/>
                  </a:lnTo>
                  <a:cubicBezTo>
                    <a:pt x="145040" y="314635"/>
                    <a:pt x="152123" y="321719"/>
                    <a:pt x="160860" y="321719"/>
                  </a:cubicBezTo>
                  <a:cubicBezTo>
                    <a:pt x="169597" y="321719"/>
                    <a:pt x="176680" y="314635"/>
                    <a:pt x="176680" y="305898"/>
                  </a:cubicBezTo>
                  <a:lnTo>
                    <a:pt x="176680" y="258783"/>
                  </a:lnTo>
                  <a:cubicBezTo>
                    <a:pt x="218725" y="252015"/>
                    <a:pt x="252017" y="218725"/>
                    <a:pt x="258784" y="176680"/>
                  </a:cubicBezTo>
                  <a:lnTo>
                    <a:pt x="305899" y="176680"/>
                  </a:lnTo>
                  <a:cubicBezTo>
                    <a:pt x="314637" y="176680"/>
                    <a:pt x="321720" y="169597"/>
                    <a:pt x="321720" y="160860"/>
                  </a:cubicBezTo>
                  <a:cubicBezTo>
                    <a:pt x="321720" y="152123"/>
                    <a:pt x="314637" y="145040"/>
                    <a:pt x="305899" y="145040"/>
                  </a:cubicBezTo>
                  <a:close/>
                  <a:moveTo>
                    <a:pt x="160860" y="228404"/>
                  </a:moveTo>
                  <a:cubicBezTo>
                    <a:pt x="123616" y="228404"/>
                    <a:pt x="93316" y="198104"/>
                    <a:pt x="93316" y="160860"/>
                  </a:cubicBezTo>
                  <a:cubicBezTo>
                    <a:pt x="93316" y="123616"/>
                    <a:pt x="123616" y="93316"/>
                    <a:pt x="160860" y="93316"/>
                  </a:cubicBezTo>
                  <a:cubicBezTo>
                    <a:pt x="198104" y="93316"/>
                    <a:pt x="228404" y="123616"/>
                    <a:pt x="228404" y="160860"/>
                  </a:cubicBezTo>
                  <a:cubicBezTo>
                    <a:pt x="228404" y="198104"/>
                    <a:pt x="198104" y="228404"/>
                    <a:pt x="160860" y="22840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  <p:grpSp>
        <p:nvGrpSpPr>
          <p:cNvPr id="316" name="Google Shape;316;p45"/>
          <p:cNvGrpSpPr/>
          <p:nvPr/>
        </p:nvGrpSpPr>
        <p:grpSpPr>
          <a:xfrm>
            <a:off x="3580706" y="1168313"/>
            <a:ext cx="365908" cy="404999"/>
            <a:chOff x="4774274" y="1557751"/>
            <a:chExt cx="487877" cy="539998"/>
          </a:xfrm>
        </p:grpSpPr>
        <p:sp>
          <p:nvSpPr>
            <p:cNvPr id="317" name="Google Shape;317;p45"/>
            <p:cNvSpPr/>
            <p:nvPr/>
          </p:nvSpPr>
          <p:spPr>
            <a:xfrm>
              <a:off x="4774274" y="1557751"/>
              <a:ext cx="487877" cy="539998"/>
            </a:xfrm>
            <a:custGeom>
              <a:rect b="b" l="l" r="r" t="t"/>
              <a:pathLst>
                <a:path extrusionOk="0" h="539998" w="487877">
                  <a:moveTo>
                    <a:pt x="332915" y="230191"/>
                  </a:moveTo>
                  <a:cubicBezTo>
                    <a:pt x="314823" y="230191"/>
                    <a:pt x="297446" y="233306"/>
                    <a:pt x="281291" y="239029"/>
                  </a:cubicBezTo>
                  <a:cubicBezTo>
                    <a:pt x="265898" y="224092"/>
                    <a:pt x="247856" y="212379"/>
                    <a:pt x="228279" y="204388"/>
                  </a:cubicBezTo>
                  <a:cubicBezTo>
                    <a:pt x="257799" y="184243"/>
                    <a:pt x="277225" y="150280"/>
                    <a:pt x="277225" y="111853"/>
                  </a:cubicBezTo>
                  <a:cubicBezTo>
                    <a:pt x="277226" y="50177"/>
                    <a:pt x="227185" y="0"/>
                    <a:pt x="165678" y="0"/>
                  </a:cubicBezTo>
                  <a:cubicBezTo>
                    <a:pt x="104170" y="0"/>
                    <a:pt x="54130" y="50177"/>
                    <a:pt x="54130" y="111853"/>
                  </a:cubicBezTo>
                  <a:cubicBezTo>
                    <a:pt x="54130" y="150251"/>
                    <a:pt x="73525" y="184191"/>
                    <a:pt x="103008" y="204341"/>
                  </a:cubicBezTo>
                  <a:cubicBezTo>
                    <a:pt x="84729" y="211804"/>
                    <a:pt x="67772" y="222555"/>
                    <a:pt x="52960" y="236273"/>
                  </a:cubicBezTo>
                  <a:cubicBezTo>
                    <a:pt x="22382" y="264594"/>
                    <a:pt x="3608" y="303016"/>
                    <a:pt x="98" y="344464"/>
                  </a:cubicBezTo>
                  <a:cubicBezTo>
                    <a:pt x="-555" y="352182"/>
                    <a:pt x="2078" y="359882"/>
                    <a:pt x="7324" y="365586"/>
                  </a:cubicBezTo>
                  <a:cubicBezTo>
                    <a:pt x="12563" y="371286"/>
                    <a:pt x="20002" y="374554"/>
                    <a:pt x="27735" y="374554"/>
                  </a:cubicBezTo>
                  <a:lnTo>
                    <a:pt x="178311" y="374554"/>
                  </a:lnTo>
                  <a:cubicBezTo>
                    <a:pt x="178075" y="378038"/>
                    <a:pt x="177955" y="381552"/>
                    <a:pt x="177955" y="385095"/>
                  </a:cubicBezTo>
                  <a:cubicBezTo>
                    <a:pt x="177955" y="470510"/>
                    <a:pt x="247470" y="539999"/>
                    <a:pt x="332916" y="539999"/>
                  </a:cubicBezTo>
                  <a:cubicBezTo>
                    <a:pt x="418363" y="539999"/>
                    <a:pt x="487877" y="470509"/>
                    <a:pt x="487877" y="385095"/>
                  </a:cubicBezTo>
                  <a:cubicBezTo>
                    <a:pt x="487877" y="299681"/>
                    <a:pt x="418362" y="230191"/>
                    <a:pt x="332915" y="230191"/>
                  </a:cubicBezTo>
                  <a:close/>
                  <a:moveTo>
                    <a:pt x="85770" y="111853"/>
                  </a:moveTo>
                  <a:cubicBezTo>
                    <a:pt x="85770" y="67617"/>
                    <a:pt x="121616" y="31629"/>
                    <a:pt x="165678" y="31629"/>
                  </a:cubicBezTo>
                  <a:cubicBezTo>
                    <a:pt x="209739" y="31629"/>
                    <a:pt x="245585" y="67617"/>
                    <a:pt x="245585" y="111853"/>
                  </a:cubicBezTo>
                  <a:cubicBezTo>
                    <a:pt x="245585" y="156088"/>
                    <a:pt x="209739" y="192077"/>
                    <a:pt x="165678" y="192077"/>
                  </a:cubicBezTo>
                  <a:cubicBezTo>
                    <a:pt x="121616" y="192077"/>
                    <a:pt x="85770" y="156088"/>
                    <a:pt x="85770" y="111853"/>
                  </a:cubicBezTo>
                  <a:close/>
                  <a:moveTo>
                    <a:pt x="32049" y="342925"/>
                  </a:moveTo>
                  <a:cubicBezTo>
                    <a:pt x="35762" y="310962"/>
                    <a:pt x="50722" y="281466"/>
                    <a:pt x="74465" y="259475"/>
                  </a:cubicBezTo>
                  <a:cubicBezTo>
                    <a:pt x="99370" y="236408"/>
                    <a:pt x="131764" y="223706"/>
                    <a:pt x="165678" y="223706"/>
                  </a:cubicBezTo>
                  <a:cubicBezTo>
                    <a:pt x="196709" y="223706"/>
                    <a:pt x="226688" y="234546"/>
                    <a:pt x="250518" y="253953"/>
                  </a:cubicBezTo>
                  <a:cubicBezTo>
                    <a:pt x="218493" y="274131"/>
                    <a:pt x="194339" y="305700"/>
                    <a:pt x="183791" y="342925"/>
                  </a:cubicBezTo>
                  <a:lnTo>
                    <a:pt x="32049" y="342925"/>
                  </a:lnTo>
                  <a:close/>
                  <a:moveTo>
                    <a:pt x="332915" y="508371"/>
                  </a:moveTo>
                  <a:cubicBezTo>
                    <a:pt x="264916" y="508371"/>
                    <a:pt x="209595" y="453070"/>
                    <a:pt x="209595" y="385096"/>
                  </a:cubicBezTo>
                  <a:cubicBezTo>
                    <a:pt x="209595" y="317122"/>
                    <a:pt x="264916" y="261821"/>
                    <a:pt x="332915" y="261821"/>
                  </a:cubicBezTo>
                  <a:cubicBezTo>
                    <a:pt x="400914" y="261821"/>
                    <a:pt x="456236" y="317122"/>
                    <a:pt x="456236" y="385096"/>
                  </a:cubicBezTo>
                  <a:cubicBezTo>
                    <a:pt x="456236" y="453070"/>
                    <a:pt x="400914" y="508371"/>
                    <a:pt x="332915" y="50837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18" name="Google Shape;318;p45"/>
            <p:cNvSpPr/>
            <p:nvPr/>
          </p:nvSpPr>
          <p:spPr>
            <a:xfrm>
              <a:off x="5048481" y="1849936"/>
              <a:ext cx="115306" cy="182922"/>
            </a:xfrm>
            <a:custGeom>
              <a:rect b="b" l="l" r="r" t="t"/>
              <a:pathLst>
                <a:path extrusionOk="0" h="182922" w="115306">
                  <a:moveTo>
                    <a:pt x="38811" y="61269"/>
                  </a:moveTo>
                  <a:lnTo>
                    <a:pt x="99486" y="61269"/>
                  </a:lnTo>
                  <a:cubicBezTo>
                    <a:pt x="108223" y="61269"/>
                    <a:pt x="115306" y="54189"/>
                    <a:pt x="115306" y="45454"/>
                  </a:cubicBezTo>
                  <a:cubicBezTo>
                    <a:pt x="115306" y="36720"/>
                    <a:pt x="108223" y="29639"/>
                    <a:pt x="99486" y="29639"/>
                  </a:cubicBezTo>
                  <a:lnTo>
                    <a:pt x="74769" y="29639"/>
                  </a:lnTo>
                  <a:lnTo>
                    <a:pt x="74769" y="15815"/>
                  </a:lnTo>
                  <a:cubicBezTo>
                    <a:pt x="74769" y="7081"/>
                    <a:pt x="67686" y="0"/>
                    <a:pt x="58949" y="0"/>
                  </a:cubicBezTo>
                  <a:cubicBezTo>
                    <a:pt x="50212" y="0"/>
                    <a:pt x="43128" y="7080"/>
                    <a:pt x="43128" y="15815"/>
                  </a:cubicBezTo>
                  <a:lnTo>
                    <a:pt x="43128" y="29639"/>
                  </a:lnTo>
                  <a:lnTo>
                    <a:pt x="38810" y="29639"/>
                  </a:lnTo>
                  <a:cubicBezTo>
                    <a:pt x="17479" y="29639"/>
                    <a:pt x="112" y="46933"/>
                    <a:pt x="1" y="68231"/>
                  </a:cubicBezTo>
                  <a:cubicBezTo>
                    <a:pt x="0" y="68298"/>
                    <a:pt x="0" y="68367"/>
                    <a:pt x="0" y="68436"/>
                  </a:cubicBezTo>
                  <a:cubicBezTo>
                    <a:pt x="0" y="68504"/>
                    <a:pt x="0" y="68572"/>
                    <a:pt x="1" y="68640"/>
                  </a:cubicBezTo>
                  <a:cubicBezTo>
                    <a:pt x="112" y="89938"/>
                    <a:pt x="17478" y="107232"/>
                    <a:pt x="38810" y="107232"/>
                  </a:cubicBezTo>
                  <a:lnTo>
                    <a:pt x="76493" y="107232"/>
                  </a:lnTo>
                  <a:cubicBezTo>
                    <a:pt x="80447" y="107232"/>
                    <a:pt x="83664" y="110448"/>
                    <a:pt x="83664" y="114400"/>
                  </a:cubicBezTo>
                  <a:cubicBezTo>
                    <a:pt x="83664" y="118352"/>
                    <a:pt x="80447" y="121568"/>
                    <a:pt x="76493" y="121568"/>
                  </a:cubicBezTo>
                  <a:lnTo>
                    <a:pt x="15821" y="121568"/>
                  </a:lnTo>
                  <a:cubicBezTo>
                    <a:pt x="7084" y="121568"/>
                    <a:pt x="1" y="128648"/>
                    <a:pt x="1" y="137383"/>
                  </a:cubicBezTo>
                  <a:cubicBezTo>
                    <a:pt x="1" y="146116"/>
                    <a:pt x="7084" y="153198"/>
                    <a:pt x="15821" y="153198"/>
                  </a:cubicBezTo>
                  <a:lnTo>
                    <a:pt x="43129" y="153198"/>
                  </a:lnTo>
                  <a:lnTo>
                    <a:pt x="43129" y="167108"/>
                  </a:lnTo>
                  <a:cubicBezTo>
                    <a:pt x="43129" y="175842"/>
                    <a:pt x="50213" y="182923"/>
                    <a:pt x="58950" y="182923"/>
                  </a:cubicBezTo>
                  <a:cubicBezTo>
                    <a:pt x="67687" y="182923"/>
                    <a:pt x="74770" y="175843"/>
                    <a:pt x="74770" y="167108"/>
                  </a:cubicBezTo>
                  <a:lnTo>
                    <a:pt x="74770" y="153198"/>
                  </a:lnTo>
                  <a:lnTo>
                    <a:pt x="76495" y="153198"/>
                  </a:lnTo>
                  <a:cubicBezTo>
                    <a:pt x="97828" y="153198"/>
                    <a:pt x="115195" y="135904"/>
                    <a:pt x="115306" y="114606"/>
                  </a:cubicBezTo>
                  <a:cubicBezTo>
                    <a:pt x="115307" y="114538"/>
                    <a:pt x="115307" y="114469"/>
                    <a:pt x="115307" y="114401"/>
                  </a:cubicBezTo>
                  <a:cubicBezTo>
                    <a:pt x="115307" y="114332"/>
                    <a:pt x="115307" y="114265"/>
                    <a:pt x="115306" y="114196"/>
                  </a:cubicBezTo>
                  <a:cubicBezTo>
                    <a:pt x="115195" y="92898"/>
                    <a:pt x="97829" y="75604"/>
                    <a:pt x="76495" y="75604"/>
                  </a:cubicBezTo>
                  <a:lnTo>
                    <a:pt x="38812" y="75604"/>
                  </a:lnTo>
                  <a:cubicBezTo>
                    <a:pt x="34860" y="75604"/>
                    <a:pt x="31643" y="72390"/>
                    <a:pt x="31643" y="68438"/>
                  </a:cubicBezTo>
                  <a:cubicBezTo>
                    <a:pt x="31643" y="64486"/>
                    <a:pt x="34858" y="61269"/>
                    <a:pt x="38811" y="61269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  <p:grpSp>
        <p:nvGrpSpPr>
          <p:cNvPr id="319" name="Google Shape;319;p45"/>
          <p:cNvGrpSpPr/>
          <p:nvPr/>
        </p:nvGrpSpPr>
        <p:grpSpPr>
          <a:xfrm>
            <a:off x="3561160" y="2105247"/>
            <a:ext cx="404999" cy="404999"/>
            <a:chOff x="4748213" y="2806996"/>
            <a:chExt cx="539999" cy="539999"/>
          </a:xfrm>
        </p:grpSpPr>
        <p:sp>
          <p:nvSpPr>
            <p:cNvPr id="320" name="Google Shape;320;p45"/>
            <p:cNvSpPr/>
            <p:nvPr/>
          </p:nvSpPr>
          <p:spPr>
            <a:xfrm>
              <a:off x="4748213" y="2806996"/>
              <a:ext cx="168222" cy="168629"/>
            </a:xfrm>
            <a:custGeom>
              <a:rect b="b" l="l" r="r" t="t"/>
              <a:pathLst>
                <a:path extrusionOk="0" h="168629" w="168222">
                  <a:moveTo>
                    <a:pt x="15820" y="168630"/>
                  </a:moveTo>
                  <a:cubicBezTo>
                    <a:pt x="24557" y="168630"/>
                    <a:pt x="31641" y="161546"/>
                    <a:pt x="31641" y="152809"/>
                  </a:cubicBezTo>
                  <a:lnTo>
                    <a:pt x="31641" y="63314"/>
                  </a:lnTo>
                  <a:cubicBezTo>
                    <a:pt x="31641" y="45849"/>
                    <a:pt x="45849" y="31641"/>
                    <a:pt x="63315" y="31641"/>
                  </a:cubicBezTo>
                  <a:lnTo>
                    <a:pt x="152402" y="31641"/>
                  </a:lnTo>
                  <a:cubicBezTo>
                    <a:pt x="161139" y="31641"/>
                    <a:pt x="168223" y="24557"/>
                    <a:pt x="168223" y="15820"/>
                  </a:cubicBezTo>
                  <a:cubicBezTo>
                    <a:pt x="168223" y="7083"/>
                    <a:pt x="161139" y="0"/>
                    <a:pt x="152402" y="0"/>
                  </a:cubicBezTo>
                  <a:lnTo>
                    <a:pt x="63315" y="0"/>
                  </a:lnTo>
                  <a:cubicBezTo>
                    <a:pt x="28403" y="0"/>
                    <a:pt x="0" y="28403"/>
                    <a:pt x="0" y="63314"/>
                  </a:cubicBezTo>
                  <a:lnTo>
                    <a:pt x="0" y="152808"/>
                  </a:lnTo>
                  <a:cubicBezTo>
                    <a:pt x="0" y="161546"/>
                    <a:pt x="7083" y="168630"/>
                    <a:pt x="15820" y="16863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21" name="Google Shape;321;p45"/>
            <p:cNvSpPr/>
            <p:nvPr/>
          </p:nvSpPr>
          <p:spPr>
            <a:xfrm>
              <a:off x="4748213" y="3178661"/>
              <a:ext cx="168222" cy="168334"/>
            </a:xfrm>
            <a:custGeom>
              <a:rect b="b" l="l" r="r" t="t"/>
              <a:pathLst>
                <a:path extrusionOk="0" h="168334" w="168222">
                  <a:moveTo>
                    <a:pt x="152402" y="136694"/>
                  </a:moveTo>
                  <a:lnTo>
                    <a:pt x="63315" y="136694"/>
                  </a:lnTo>
                  <a:cubicBezTo>
                    <a:pt x="45849" y="136694"/>
                    <a:pt x="31641" y="122485"/>
                    <a:pt x="31641" y="105020"/>
                  </a:cubicBezTo>
                  <a:lnTo>
                    <a:pt x="31641" y="15820"/>
                  </a:lnTo>
                  <a:cubicBezTo>
                    <a:pt x="31641" y="7083"/>
                    <a:pt x="24557" y="0"/>
                    <a:pt x="15820" y="0"/>
                  </a:cubicBezTo>
                  <a:cubicBezTo>
                    <a:pt x="7083" y="0"/>
                    <a:pt x="0" y="7083"/>
                    <a:pt x="0" y="15820"/>
                  </a:cubicBezTo>
                  <a:lnTo>
                    <a:pt x="0" y="105020"/>
                  </a:lnTo>
                  <a:cubicBezTo>
                    <a:pt x="0" y="139932"/>
                    <a:pt x="28403" y="168334"/>
                    <a:pt x="63315" y="168334"/>
                  </a:cubicBezTo>
                  <a:lnTo>
                    <a:pt x="152402" y="168334"/>
                  </a:lnTo>
                  <a:cubicBezTo>
                    <a:pt x="161139" y="168334"/>
                    <a:pt x="168223" y="161251"/>
                    <a:pt x="168223" y="152514"/>
                  </a:cubicBezTo>
                  <a:cubicBezTo>
                    <a:pt x="168223" y="143777"/>
                    <a:pt x="161139" y="136694"/>
                    <a:pt x="152402" y="1366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22" name="Google Shape;322;p45"/>
            <p:cNvSpPr/>
            <p:nvPr/>
          </p:nvSpPr>
          <p:spPr>
            <a:xfrm>
              <a:off x="5120053" y="3178661"/>
              <a:ext cx="168159" cy="168334"/>
            </a:xfrm>
            <a:custGeom>
              <a:rect b="b" l="l" r="r" t="t"/>
              <a:pathLst>
                <a:path extrusionOk="0" h="168334" w="168159">
                  <a:moveTo>
                    <a:pt x="152339" y="0"/>
                  </a:moveTo>
                  <a:cubicBezTo>
                    <a:pt x="143602" y="0"/>
                    <a:pt x="136519" y="7083"/>
                    <a:pt x="136519" y="15820"/>
                  </a:cubicBezTo>
                  <a:lnTo>
                    <a:pt x="136519" y="105020"/>
                  </a:lnTo>
                  <a:cubicBezTo>
                    <a:pt x="136519" y="122486"/>
                    <a:pt x="122310" y="136694"/>
                    <a:pt x="104844" y="136694"/>
                  </a:cubicBezTo>
                  <a:lnTo>
                    <a:pt x="15820" y="136694"/>
                  </a:lnTo>
                  <a:cubicBezTo>
                    <a:pt x="7083" y="136694"/>
                    <a:pt x="0" y="143777"/>
                    <a:pt x="0" y="152514"/>
                  </a:cubicBezTo>
                  <a:cubicBezTo>
                    <a:pt x="0" y="161251"/>
                    <a:pt x="7083" y="168334"/>
                    <a:pt x="15820" y="168334"/>
                  </a:cubicBezTo>
                  <a:lnTo>
                    <a:pt x="104844" y="168334"/>
                  </a:lnTo>
                  <a:cubicBezTo>
                    <a:pt x="139757" y="168334"/>
                    <a:pt x="168159" y="139932"/>
                    <a:pt x="168159" y="105020"/>
                  </a:cubicBezTo>
                  <a:lnTo>
                    <a:pt x="168159" y="15820"/>
                  </a:lnTo>
                  <a:cubicBezTo>
                    <a:pt x="168159" y="7082"/>
                    <a:pt x="161076" y="0"/>
                    <a:pt x="152339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23" name="Google Shape;323;p45"/>
            <p:cNvSpPr/>
            <p:nvPr/>
          </p:nvSpPr>
          <p:spPr>
            <a:xfrm>
              <a:off x="5120053" y="2806996"/>
              <a:ext cx="168159" cy="168628"/>
            </a:xfrm>
            <a:custGeom>
              <a:rect b="b" l="l" r="r" t="t"/>
              <a:pathLst>
                <a:path extrusionOk="0" h="168628" w="168159">
                  <a:moveTo>
                    <a:pt x="104844" y="0"/>
                  </a:moveTo>
                  <a:lnTo>
                    <a:pt x="15820" y="0"/>
                  </a:lnTo>
                  <a:cubicBezTo>
                    <a:pt x="7083" y="0"/>
                    <a:pt x="0" y="7083"/>
                    <a:pt x="0" y="15820"/>
                  </a:cubicBezTo>
                  <a:cubicBezTo>
                    <a:pt x="0" y="24557"/>
                    <a:pt x="7083" y="31641"/>
                    <a:pt x="15820" y="31641"/>
                  </a:cubicBezTo>
                  <a:lnTo>
                    <a:pt x="104844" y="31641"/>
                  </a:lnTo>
                  <a:cubicBezTo>
                    <a:pt x="122310" y="31641"/>
                    <a:pt x="136519" y="45849"/>
                    <a:pt x="136519" y="63314"/>
                  </a:cubicBezTo>
                  <a:lnTo>
                    <a:pt x="136519" y="152808"/>
                  </a:lnTo>
                  <a:cubicBezTo>
                    <a:pt x="136519" y="161545"/>
                    <a:pt x="143602" y="168629"/>
                    <a:pt x="152339" y="168629"/>
                  </a:cubicBezTo>
                  <a:cubicBezTo>
                    <a:pt x="161076" y="168629"/>
                    <a:pt x="168159" y="161545"/>
                    <a:pt x="168159" y="152808"/>
                  </a:cubicBezTo>
                  <a:lnTo>
                    <a:pt x="168159" y="63314"/>
                  </a:lnTo>
                  <a:cubicBezTo>
                    <a:pt x="168159" y="28403"/>
                    <a:pt x="139757" y="0"/>
                    <a:pt x="10484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24" name="Google Shape;324;p45"/>
            <p:cNvSpPr/>
            <p:nvPr/>
          </p:nvSpPr>
          <p:spPr>
            <a:xfrm>
              <a:off x="4810826" y="2870216"/>
              <a:ext cx="189679" cy="189679"/>
            </a:xfrm>
            <a:custGeom>
              <a:rect b="b" l="l" r="r" t="t"/>
              <a:pathLst>
                <a:path extrusionOk="0" h="189679" w="189679">
                  <a:moveTo>
                    <a:pt x="0" y="19651"/>
                  </a:moveTo>
                  <a:lnTo>
                    <a:pt x="0" y="170028"/>
                  </a:lnTo>
                  <a:cubicBezTo>
                    <a:pt x="0" y="180863"/>
                    <a:pt x="8815" y="189679"/>
                    <a:pt x="19651" y="189679"/>
                  </a:cubicBezTo>
                  <a:lnTo>
                    <a:pt x="170028" y="189679"/>
                  </a:lnTo>
                  <a:cubicBezTo>
                    <a:pt x="180863" y="189679"/>
                    <a:pt x="189679" y="180864"/>
                    <a:pt x="189679" y="170028"/>
                  </a:cubicBezTo>
                  <a:lnTo>
                    <a:pt x="189679" y="19651"/>
                  </a:lnTo>
                  <a:cubicBezTo>
                    <a:pt x="189679" y="8816"/>
                    <a:pt x="180864" y="0"/>
                    <a:pt x="170028" y="0"/>
                  </a:cubicBezTo>
                  <a:lnTo>
                    <a:pt x="19651" y="0"/>
                  </a:lnTo>
                  <a:cubicBezTo>
                    <a:pt x="8815" y="0"/>
                    <a:pt x="0" y="8816"/>
                    <a:pt x="0" y="19651"/>
                  </a:cubicBezTo>
                  <a:close/>
                  <a:moveTo>
                    <a:pt x="31641" y="31641"/>
                  </a:moveTo>
                  <a:lnTo>
                    <a:pt x="158038" y="31641"/>
                  </a:lnTo>
                  <a:lnTo>
                    <a:pt x="158038" y="158039"/>
                  </a:lnTo>
                  <a:lnTo>
                    <a:pt x="31641" y="158039"/>
                  </a:lnTo>
                  <a:lnTo>
                    <a:pt x="31641" y="3164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25" name="Google Shape;325;p45"/>
            <p:cNvSpPr/>
            <p:nvPr/>
          </p:nvSpPr>
          <p:spPr>
            <a:xfrm>
              <a:off x="5035322" y="2870216"/>
              <a:ext cx="189679" cy="189679"/>
            </a:xfrm>
            <a:custGeom>
              <a:rect b="b" l="l" r="r" t="t"/>
              <a:pathLst>
                <a:path extrusionOk="0" h="189679" w="189679">
                  <a:moveTo>
                    <a:pt x="19651" y="189679"/>
                  </a:moveTo>
                  <a:lnTo>
                    <a:pt x="170028" y="189679"/>
                  </a:lnTo>
                  <a:cubicBezTo>
                    <a:pt x="180863" y="189679"/>
                    <a:pt x="189679" y="180864"/>
                    <a:pt x="189679" y="170028"/>
                  </a:cubicBezTo>
                  <a:lnTo>
                    <a:pt x="189679" y="19651"/>
                  </a:lnTo>
                  <a:cubicBezTo>
                    <a:pt x="189679" y="8816"/>
                    <a:pt x="180864" y="0"/>
                    <a:pt x="170028" y="0"/>
                  </a:cubicBezTo>
                  <a:lnTo>
                    <a:pt x="19651" y="0"/>
                  </a:lnTo>
                  <a:cubicBezTo>
                    <a:pt x="8816" y="0"/>
                    <a:pt x="0" y="8815"/>
                    <a:pt x="0" y="19651"/>
                  </a:cubicBezTo>
                  <a:lnTo>
                    <a:pt x="0" y="170028"/>
                  </a:lnTo>
                  <a:cubicBezTo>
                    <a:pt x="0" y="180864"/>
                    <a:pt x="8816" y="189679"/>
                    <a:pt x="19651" y="189679"/>
                  </a:cubicBezTo>
                  <a:close/>
                  <a:moveTo>
                    <a:pt x="31641" y="31641"/>
                  </a:moveTo>
                  <a:lnTo>
                    <a:pt x="158039" y="31641"/>
                  </a:lnTo>
                  <a:lnTo>
                    <a:pt x="158039" y="158039"/>
                  </a:lnTo>
                  <a:lnTo>
                    <a:pt x="31641" y="158039"/>
                  </a:lnTo>
                  <a:lnTo>
                    <a:pt x="31641" y="3164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26" name="Google Shape;326;p45"/>
            <p:cNvSpPr/>
            <p:nvPr/>
          </p:nvSpPr>
          <p:spPr>
            <a:xfrm>
              <a:off x="4811125" y="3094194"/>
              <a:ext cx="189679" cy="189679"/>
            </a:xfrm>
            <a:custGeom>
              <a:rect b="b" l="l" r="r" t="t"/>
              <a:pathLst>
                <a:path extrusionOk="0" h="189679" w="189679">
                  <a:moveTo>
                    <a:pt x="170028" y="0"/>
                  </a:moveTo>
                  <a:lnTo>
                    <a:pt x="19651" y="0"/>
                  </a:lnTo>
                  <a:cubicBezTo>
                    <a:pt x="8816" y="0"/>
                    <a:pt x="0" y="8815"/>
                    <a:pt x="0" y="19651"/>
                  </a:cubicBezTo>
                  <a:lnTo>
                    <a:pt x="0" y="170028"/>
                  </a:lnTo>
                  <a:cubicBezTo>
                    <a:pt x="0" y="180863"/>
                    <a:pt x="8815" y="189679"/>
                    <a:pt x="19651" y="189679"/>
                  </a:cubicBezTo>
                  <a:lnTo>
                    <a:pt x="170028" y="189679"/>
                  </a:lnTo>
                  <a:cubicBezTo>
                    <a:pt x="180863" y="189679"/>
                    <a:pt x="189679" y="180864"/>
                    <a:pt x="189679" y="170028"/>
                  </a:cubicBezTo>
                  <a:lnTo>
                    <a:pt x="189679" y="19651"/>
                  </a:lnTo>
                  <a:cubicBezTo>
                    <a:pt x="189679" y="8815"/>
                    <a:pt x="180864" y="0"/>
                    <a:pt x="170028" y="0"/>
                  </a:cubicBezTo>
                  <a:close/>
                  <a:moveTo>
                    <a:pt x="158039" y="158038"/>
                  </a:moveTo>
                  <a:lnTo>
                    <a:pt x="31641" y="158038"/>
                  </a:lnTo>
                  <a:lnTo>
                    <a:pt x="31641" y="31641"/>
                  </a:lnTo>
                  <a:lnTo>
                    <a:pt x="158039" y="31641"/>
                  </a:lnTo>
                  <a:lnTo>
                    <a:pt x="158039" y="15803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27" name="Google Shape;327;p45"/>
            <p:cNvSpPr/>
            <p:nvPr/>
          </p:nvSpPr>
          <p:spPr>
            <a:xfrm>
              <a:off x="5137650" y="3199317"/>
              <a:ext cx="87650" cy="84555"/>
            </a:xfrm>
            <a:custGeom>
              <a:rect b="b" l="l" r="r" t="t"/>
              <a:pathLst>
                <a:path extrusionOk="0" h="84555" w="87650">
                  <a:moveTo>
                    <a:pt x="0" y="68735"/>
                  </a:moveTo>
                  <a:cubicBezTo>
                    <a:pt x="0" y="77472"/>
                    <a:pt x="7083" y="84555"/>
                    <a:pt x="15820" y="84555"/>
                  </a:cubicBezTo>
                  <a:lnTo>
                    <a:pt x="68000" y="84555"/>
                  </a:lnTo>
                  <a:cubicBezTo>
                    <a:pt x="78835" y="84555"/>
                    <a:pt x="87651" y="75740"/>
                    <a:pt x="87651" y="64904"/>
                  </a:cubicBezTo>
                  <a:lnTo>
                    <a:pt x="87651" y="15820"/>
                  </a:lnTo>
                  <a:cubicBezTo>
                    <a:pt x="87651" y="7083"/>
                    <a:pt x="80568" y="0"/>
                    <a:pt x="71831" y="0"/>
                  </a:cubicBezTo>
                  <a:cubicBezTo>
                    <a:pt x="63094" y="0"/>
                    <a:pt x="56010" y="7083"/>
                    <a:pt x="56010" y="15820"/>
                  </a:cubicBezTo>
                  <a:lnTo>
                    <a:pt x="56010" y="52915"/>
                  </a:lnTo>
                  <a:lnTo>
                    <a:pt x="15820" y="52915"/>
                  </a:lnTo>
                  <a:cubicBezTo>
                    <a:pt x="7082" y="52915"/>
                    <a:pt x="0" y="59998"/>
                    <a:pt x="0" y="6873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28" name="Google Shape;328;p45"/>
            <p:cNvSpPr/>
            <p:nvPr/>
          </p:nvSpPr>
          <p:spPr>
            <a:xfrm>
              <a:off x="4862253" y="2921642"/>
              <a:ext cx="86827" cy="86827"/>
            </a:xfrm>
            <a:custGeom>
              <a:rect b="b" l="l" r="r" t="t"/>
              <a:pathLst>
                <a:path extrusionOk="0" h="86827" w="86827">
                  <a:moveTo>
                    <a:pt x="68144" y="0"/>
                  </a:moveTo>
                  <a:lnTo>
                    <a:pt x="18682" y="0"/>
                  </a:lnTo>
                  <a:cubicBezTo>
                    <a:pt x="8381" y="0"/>
                    <a:pt x="0" y="8381"/>
                    <a:pt x="0" y="18682"/>
                  </a:cubicBezTo>
                  <a:lnTo>
                    <a:pt x="0" y="68144"/>
                  </a:lnTo>
                  <a:cubicBezTo>
                    <a:pt x="0" y="78447"/>
                    <a:pt x="8381" y="86827"/>
                    <a:pt x="18682" y="86827"/>
                  </a:cubicBezTo>
                  <a:lnTo>
                    <a:pt x="68144" y="86827"/>
                  </a:lnTo>
                  <a:cubicBezTo>
                    <a:pt x="78447" y="86827"/>
                    <a:pt x="86827" y="78447"/>
                    <a:pt x="86827" y="68144"/>
                  </a:cubicBezTo>
                  <a:lnTo>
                    <a:pt x="86827" y="18682"/>
                  </a:lnTo>
                  <a:cubicBezTo>
                    <a:pt x="86827" y="8381"/>
                    <a:pt x="78446" y="0"/>
                    <a:pt x="68144" y="0"/>
                  </a:cubicBezTo>
                  <a:close/>
                  <a:moveTo>
                    <a:pt x="55187" y="55187"/>
                  </a:moveTo>
                  <a:lnTo>
                    <a:pt x="31640" y="55187"/>
                  </a:lnTo>
                  <a:lnTo>
                    <a:pt x="31640" y="31641"/>
                  </a:lnTo>
                  <a:lnTo>
                    <a:pt x="55187" y="31641"/>
                  </a:lnTo>
                  <a:lnTo>
                    <a:pt x="55187" y="5518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29" name="Google Shape;329;p45"/>
            <p:cNvSpPr/>
            <p:nvPr/>
          </p:nvSpPr>
          <p:spPr>
            <a:xfrm>
              <a:off x="5039452" y="3146583"/>
              <a:ext cx="73828" cy="84375"/>
            </a:xfrm>
            <a:custGeom>
              <a:rect b="b" l="l" r="r" t="t"/>
              <a:pathLst>
                <a:path extrusionOk="0" h="84375" w="73828">
                  <a:moveTo>
                    <a:pt x="73828" y="15820"/>
                  </a:moveTo>
                  <a:cubicBezTo>
                    <a:pt x="73828" y="7083"/>
                    <a:pt x="66745" y="0"/>
                    <a:pt x="58008" y="0"/>
                  </a:cubicBezTo>
                  <a:lnTo>
                    <a:pt x="19956" y="0"/>
                  </a:lnTo>
                  <a:cubicBezTo>
                    <a:pt x="8952" y="0"/>
                    <a:pt x="0" y="8952"/>
                    <a:pt x="0" y="19957"/>
                  </a:cubicBezTo>
                  <a:lnTo>
                    <a:pt x="0" y="68555"/>
                  </a:lnTo>
                  <a:cubicBezTo>
                    <a:pt x="0" y="77292"/>
                    <a:pt x="7083" y="84375"/>
                    <a:pt x="15820" y="84375"/>
                  </a:cubicBezTo>
                  <a:cubicBezTo>
                    <a:pt x="24557" y="84375"/>
                    <a:pt x="31641" y="77292"/>
                    <a:pt x="31641" y="68555"/>
                  </a:cubicBezTo>
                  <a:lnTo>
                    <a:pt x="31641" y="31641"/>
                  </a:lnTo>
                  <a:lnTo>
                    <a:pt x="58008" y="31641"/>
                  </a:lnTo>
                  <a:cubicBezTo>
                    <a:pt x="66745" y="31641"/>
                    <a:pt x="73828" y="24558"/>
                    <a:pt x="73828" y="158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30" name="Google Shape;330;p45"/>
            <p:cNvSpPr/>
            <p:nvPr/>
          </p:nvSpPr>
          <p:spPr>
            <a:xfrm>
              <a:off x="5035322" y="3098024"/>
              <a:ext cx="143699" cy="132933"/>
            </a:xfrm>
            <a:custGeom>
              <a:rect b="b" l="l" r="r" t="t"/>
              <a:pathLst>
                <a:path extrusionOk="0" h="132933" w="143699">
                  <a:moveTo>
                    <a:pt x="15820" y="31641"/>
                  </a:moveTo>
                  <a:lnTo>
                    <a:pt x="112060" y="31641"/>
                  </a:lnTo>
                  <a:lnTo>
                    <a:pt x="112060" y="101293"/>
                  </a:lnTo>
                  <a:lnTo>
                    <a:pt x="71850" y="101293"/>
                  </a:lnTo>
                  <a:cubicBezTo>
                    <a:pt x="63113" y="101293"/>
                    <a:pt x="56029" y="108377"/>
                    <a:pt x="56029" y="117114"/>
                  </a:cubicBezTo>
                  <a:cubicBezTo>
                    <a:pt x="56029" y="125851"/>
                    <a:pt x="63113" y="132934"/>
                    <a:pt x="71850" y="132934"/>
                  </a:cubicBezTo>
                  <a:lnTo>
                    <a:pt x="126727" y="132934"/>
                  </a:lnTo>
                  <a:cubicBezTo>
                    <a:pt x="136086" y="132934"/>
                    <a:pt x="143699" y="125320"/>
                    <a:pt x="143699" y="115962"/>
                  </a:cubicBezTo>
                  <a:lnTo>
                    <a:pt x="143699" y="19957"/>
                  </a:lnTo>
                  <a:cubicBezTo>
                    <a:pt x="143699" y="8952"/>
                    <a:pt x="134747" y="0"/>
                    <a:pt x="123742" y="0"/>
                  </a:cubicBezTo>
                  <a:lnTo>
                    <a:pt x="15820" y="0"/>
                  </a:lnTo>
                  <a:cubicBezTo>
                    <a:pt x="7083" y="0"/>
                    <a:pt x="0" y="7083"/>
                    <a:pt x="0" y="15820"/>
                  </a:cubicBezTo>
                  <a:cubicBezTo>
                    <a:pt x="0" y="24557"/>
                    <a:pt x="7083" y="31641"/>
                    <a:pt x="15820" y="3164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31" name="Google Shape;331;p45"/>
            <p:cNvSpPr/>
            <p:nvPr/>
          </p:nvSpPr>
          <p:spPr>
            <a:xfrm>
              <a:off x="5193360" y="3098024"/>
              <a:ext cx="31640" cy="80199"/>
            </a:xfrm>
            <a:custGeom>
              <a:rect b="b" l="l" r="r" t="t"/>
              <a:pathLst>
                <a:path extrusionOk="0" h="80199" w="31640">
                  <a:moveTo>
                    <a:pt x="15820" y="80200"/>
                  </a:moveTo>
                  <a:cubicBezTo>
                    <a:pt x="24557" y="80200"/>
                    <a:pt x="31641" y="73116"/>
                    <a:pt x="31641" y="64379"/>
                  </a:cubicBezTo>
                  <a:lnTo>
                    <a:pt x="31641" y="15820"/>
                  </a:lnTo>
                  <a:cubicBezTo>
                    <a:pt x="31641" y="7083"/>
                    <a:pt x="24557" y="0"/>
                    <a:pt x="15820" y="0"/>
                  </a:cubicBezTo>
                  <a:cubicBezTo>
                    <a:pt x="7083" y="0"/>
                    <a:pt x="0" y="7083"/>
                    <a:pt x="0" y="15820"/>
                  </a:cubicBezTo>
                  <a:lnTo>
                    <a:pt x="0" y="64379"/>
                  </a:lnTo>
                  <a:cubicBezTo>
                    <a:pt x="0" y="73117"/>
                    <a:pt x="7083" y="80200"/>
                    <a:pt x="15820" y="8020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32" name="Google Shape;332;p45"/>
            <p:cNvSpPr/>
            <p:nvPr/>
          </p:nvSpPr>
          <p:spPr>
            <a:xfrm>
              <a:off x="5035322" y="3252232"/>
              <a:ext cx="91669" cy="31640"/>
            </a:xfrm>
            <a:custGeom>
              <a:rect b="b" l="l" r="r" t="t"/>
              <a:pathLst>
                <a:path extrusionOk="0" h="31640" w="91669">
                  <a:moveTo>
                    <a:pt x="91669" y="15820"/>
                  </a:moveTo>
                  <a:cubicBezTo>
                    <a:pt x="91669" y="7083"/>
                    <a:pt x="84586" y="0"/>
                    <a:pt x="75849" y="0"/>
                  </a:cubicBezTo>
                  <a:lnTo>
                    <a:pt x="15820" y="0"/>
                  </a:lnTo>
                  <a:cubicBezTo>
                    <a:pt x="7083" y="0"/>
                    <a:pt x="0" y="7083"/>
                    <a:pt x="0" y="15820"/>
                  </a:cubicBezTo>
                  <a:cubicBezTo>
                    <a:pt x="0" y="24557"/>
                    <a:pt x="7083" y="31641"/>
                    <a:pt x="15820" y="31641"/>
                  </a:cubicBezTo>
                  <a:lnTo>
                    <a:pt x="75849" y="31641"/>
                  </a:lnTo>
                  <a:cubicBezTo>
                    <a:pt x="84586" y="31641"/>
                    <a:pt x="91669" y="24558"/>
                    <a:pt x="91669" y="1582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33" name="Google Shape;333;p45"/>
            <p:cNvSpPr/>
            <p:nvPr/>
          </p:nvSpPr>
          <p:spPr>
            <a:xfrm>
              <a:off x="5086748" y="2921642"/>
              <a:ext cx="86827" cy="86827"/>
            </a:xfrm>
            <a:custGeom>
              <a:rect b="b" l="l" r="r" t="t"/>
              <a:pathLst>
                <a:path extrusionOk="0" h="86827" w="86827">
                  <a:moveTo>
                    <a:pt x="68144" y="0"/>
                  </a:moveTo>
                  <a:lnTo>
                    <a:pt x="18682" y="0"/>
                  </a:lnTo>
                  <a:cubicBezTo>
                    <a:pt x="8381" y="0"/>
                    <a:pt x="0" y="8381"/>
                    <a:pt x="0" y="18682"/>
                  </a:cubicBezTo>
                  <a:lnTo>
                    <a:pt x="0" y="68144"/>
                  </a:lnTo>
                  <a:cubicBezTo>
                    <a:pt x="0" y="78447"/>
                    <a:pt x="8381" y="86827"/>
                    <a:pt x="18682" y="86827"/>
                  </a:cubicBezTo>
                  <a:lnTo>
                    <a:pt x="68144" y="86827"/>
                  </a:lnTo>
                  <a:cubicBezTo>
                    <a:pt x="78447" y="86827"/>
                    <a:pt x="86827" y="78447"/>
                    <a:pt x="86827" y="68144"/>
                  </a:cubicBezTo>
                  <a:lnTo>
                    <a:pt x="86827" y="18682"/>
                  </a:lnTo>
                  <a:cubicBezTo>
                    <a:pt x="86827" y="8381"/>
                    <a:pt x="78447" y="0"/>
                    <a:pt x="68144" y="0"/>
                  </a:cubicBezTo>
                  <a:close/>
                  <a:moveTo>
                    <a:pt x="55187" y="55187"/>
                  </a:moveTo>
                  <a:lnTo>
                    <a:pt x="31640" y="55187"/>
                  </a:lnTo>
                  <a:lnTo>
                    <a:pt x="31640" y="31641"/>
                  </a:lnTo>
                  <a:lnTo>
                    <a:pt x="55187" y="31641"/>
                  </a:lnTo>
                  <a:lnTo>
                    <a:pt x="55187" y="55187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  <p:sp>
          <p:nvSpPr>
            <p:cNvPr id="334" name="Google Shape;334;p45"/>
            <p:cNvSpPr/>
            <p:nvPr/>
          </p:nvSpPr>
          <p:spPr>
            <a:xfrm>
              <a:off x="4862252" y="3145620"/>
              <a:ext cx="86827" cy="86828"/>
            </a:xfrm>
            <a:custGeom>
              <a:rect b="b" l="l" r="r" t="t"/>
              <a:pathLst>
                <a:path extrusionOk="0" h="86828" w="86827">
                  <a:moveTo>
                    <a:pt x="18682" y="86828"/>
                  </a:moveTo>
                  <a:lnTo>
                    <a:pt x="68144" y="86828"/>
                  </a:lnTo>
                  <a:cubicBezTo>
                    <a:pt x="78447" y="86828"/>
                    <a:pt x="86827" y="78448"/>
                    <a:pt x="86827" y="68145"/>
                  </a:cubicBezTo>
                  <a:lnTo>
                    <a:pt x="86827" y="18683"/>
                  </a:lnTo>
                  <a:cubicBezTo>
                    <a:pt x="86827" y="8381"/>
                    <a:pt x="78447" y="0"/>
                    <a:pt x="68144" y="0"/>
                  </a:cubicBezTo>
                  <a:lnTo>
                    <a:pt x="18682" y="0"/>
                  </a:lnTo>
                  <a:cubicBezTo>
                    <a:pt x="8381" y="0"/>
                    <a:pt x="0" y="8381"/>
                    <a:pt x="0" y="18683"/>
                  </a:cubicBezTo>
                  <a:lnTo>
                    <a:pt x="0" y="68145"/>
                  </a:lnTo>
                  <a:cubicBezTo>
                    <a:pt x="0" y="78447"/>
                    <a:pt x="8381" y="86828"/>
                    <a:pt x="18682" y="86828"/>
                  </a:cubicBezTo>
                  <a:close/>
                  <a:moveTo>
                    <a:pt x="31641" y="31640"/>
                  </a:moveTo>
                  <a:lnTo>
                    <a:pt x="55188" y="31640"/>
                  </a:lnTo>
                  <a:lnTo>
                    <a:pt x="55188" y="55187"/>
                  </a:lnTo>
                  <a:lnTo>
                    <a:pt x="31641" y="55187"/>
                  </a:lnTo>
                  <a:lnTo>
                    <a:pt x="31641" y="3164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anchorCtr="0" anchor="ctr" bIns="34275" lIns="68575" spcFirstLastPara="1" rIns="68575" wrap="square" tIns="34275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400">
                <a:solidFill>
                  <a:schemeClr val="dk1"/>
                </a:solidFill>
                <a:latin typeface="Oswald Light"/>
                <a:ea typeface="Oswald Light"/>
                <a:cs typeface="Oswald Light"/>
                <a:sym typeface="Oswald Light"/>
              </a:endParaRPr>
            </a:p>
          </p:txBody>
        </p:sp>
      </p:grpSp>
      <p:sp>
        <p:nvSpPr>
          <p:cNvPr id="335" name="Google Shape;335;p45"/>
          <p:cNvSpPr/>
          <p:nvPr/>
        </p:nvSpPr>
        <p:spPr>
          <a:xfrm>
            <a:off x="6611650" y="121325"/>
            <a:ext cx="1768800" cy="5265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6" name="Google Shape;336;p45"/>
          <p:cNvSpPr/>
          <p:nvPr/>
        </p:nvSpPr>
        <p:spPr>
          <a:xfrm>
            <a:off x="191800" y="4555800"/>
            <a:ext cx="2385600" cy="5265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45"/>
          <p:cNvSpPr txBox="1"/>
          <p:nvPr/>
        </p:nvSpPr>
        <p:spPr>
          <a:xfrm>
            <a:off x="346478" y="3058050"/>
            <a:ext cx="405000" cy="4233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" sz="2300">
                <a:solidFill>
                  <a:schemeClr val="accent2"/>
                </a:solidFill>
                <a:latin typeface="Oswald SemiBold"/>
                <a:ea typeface="Oswald SemiBold"/>
                <a:cs typeface="Oswald SemiBold"/>
                <a:sym typeface="Oswald SemiBold"/>
              </a:rPr>
              <a:t>Я</a:t>
            </a:r>
            <a:endParaRPr sz="2300">
              <a:solidFill>
                <a:schemeClr val="accent2"/>
              </a:solidFill>
              <a:latin typeface="Oswald SemiBold"/>
              <a:ea typeface="Oswald SemiBold"/>
              <a:cs typeface="Oswald SemiBold"/>
              <a:sym typeface="Oswald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Тема Office">
  <a:themeElements>
    <a:clrScheme name="IT Pitch deck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0051E8"/>
      </a:accent1>
      <a:accent2>
        <a:srgbClr val="367CFF"/>
      </a:accent2>
      <a:accent3>
        <a:srgbClr val="00369B"/>
      </a:accent3>
      <a:accent4>
        <a:srgbClr val="FA3585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